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4.xml" ContentType="application/vnd.openxmlformats-officedocument.theme+xml"/>
  <Override PartName="/ppt/tags/tag1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4.xml" ContentType="application/vnd.openxmlformats-officedocument.presentationml.tags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53" r:id="rId2"/>
    <p:sldMasterId id="2147483662" r:id="rId3"/>
  </p:sldMasterIdLst>
  <p:notesMasterIdLst>
    <p:notesMasterId r:id="rId21"/>
  </p:notesMasterIdLst>
  <p:sldIdLst>
    <p:sldId id="336" r:id="rId4"/>
    <p:sldId id="256" r:id="rId5"/>
    <p:sldId id="282" r:id="rId6"/>
    <p:sldId id="328" r:id="rId7"/>
    <p:sldId id="330" r:id="rId8"/>
    <p:sldId id="332" r:id="rId9"/>
    <p:sldId id="263" r:id="rId10"/>
    <p:sldId id="264" r:id="rId11"/>
    <p:sldId id="297" r:id="rId12"/>
    <p:sldId id="298" r:id="rId13"/>
    <p:sldId id="267" r:id="rId14"/>
    <p:sldId id="268" r:id="rId15"/>
    <p:sldId id="269" r:id="rId16"/>
    <p:sldId id="338" r:id="rId17"/>
    <p:sldId id="329" r:id="rId18"/>
    <p:sldId id="327" r:id="rId19"/>
    <p:sldId id="274" r:id="rId20"/>
  </p:sldIdLst>
  <p:sldSz cx="9144000" cy="5143500" type="screen16x9"/>
  <p:notesSz cx="6797675" cy="9928225"/>
  <p:custDataLst>
    <p:tags r:id="rId22"/>
  </p:custDataLst>
  <p:defaultTextStyle>
    <a:defPPr>
      <a:defRPr lang="es-E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09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339966"/>
    <a:srgbClr val="00CC00"/>
    <a:srgbClr val="33CC33"/>
    <a:srgbClr val="0000CC"/>
    <a:srgbClr val="3CC5E0"/>
    <a:srgbClr val="B0191B"/>
    <a:srgbClr val="3EDAD8"/>
    <a:srgbClr val="0D7EC5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81" autoAdjust="0"/>
    <p:restoredTop sz="94660"/>
  </p:normalViewPr>
  <p:slideViewPr>
    <p:cSldViewPr snapToGrid="0" showGuides="1">
      <p:cViewPr varScale="1">
        <p:scale>
          <a:sx n="149" d="100"/>
          <a:sy n="149" d="100"/>
        </p:scale>
        <p:origin x="438" y="120"/>
      </p:cViewPr>
      <p:guideLst>
        <p:guide orient="horz" pos="1620"/>
        <p:guide pos="20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gs" Target="tags/tag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image" Target="../media/image59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image" Target="../media/image59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CCC7C4-AEA7-4189-AE54-C9282DCDBB6F}" type="doc">
      <dgm:prSet loTypeId="urn:microsoft.com/office/officeart/2005/8/layout/vList3" loCatId="picture" qsTypeId="urn:microsoft.com/office/officeart/2005/8/quickstyle/simple1" qsCatId="simple" csTypeId="urn:microsoft.com/office/officeart/2005/8/colors/colorful5" csCatId="colorful" phldr="1"/>
      <dgm:spPr/>
    </dgm:pt>
    <dgm:pt modelId="{98363260-E56C-409B-B3B7-24C473BBAF53}">
      <dgm:prSet phldrT="[Texto]"/>
      <dgm:spPr/>
      <dgm:t>
        <a:bodyPr/>
        <a:lstStyle/>
        <a:p>
          <a:r>
            <a:rPr lang="en-US" b="1" spc="67" dirty="0" err="1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Transporte</a:t>
          </a:r>
          <a:r>
            <a:rPr lang="en-US" b="1" spc="67" dirty="0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 de </a:t>
          </a:r>
          <a:r>
            <a:rPr lang="en-US" b="1" spc="67" dirty="0" err="1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pasajeros</a:t>
          </a:r>
          <a:endParaRPr lang="pt-BR" dirty="0">
            <a:latin typeface="+mn-lt"/>
          </a:endParaRPr>
        </a:p>
      </dgm:t>
    </dgm:pt>
    <dgm:pt modelId="{53D7B19C-3308-4637-9E19-A605F15B487A}" type="parTrans" cxnId="{B3978DED-D1AE-47A4-B838-11508E6146E8}">
      <dgm:prSet/>
      <dgm:spPr/>
      <dgm:t>
        <a:bodyPr/>
        <a:lstStyle/>
        <a:p>
          <a:endParaRPr lang="pt-BR"/>
        </a:p>
      </dgm:t>
    </dgm:pt>
    <dgm:pt modelId="{11FB866B-72DD-43E9-9DC6-393D114E2EAB}" type="sibTrans" cxnId="{B3978DED-D1AE-47A4-B838-11508E6146E8}">
      <dgm:prSet/>
      <dgm:spPr/>
      <dgm:t>
        <a:bodyPr/>
        <a:lstStyle/>
        <a:p>
          <a:endParaRPr lang="pt-BR"/>
        </a:p>
      </dgm:t>
    </dgm:pt>
    <dgm:pt modelId="{0F6624D8-7C8A-4925-AFFE-2DDDD7F825B6}">
      <dgm:prSet phldrT="[Texto]"/>
      <dgm:spPr/>
      <dgm:t>
        <a:bodyPr/>
        <a:lstStyle/>
        <a:p>
          <a:r>
            <a:rPr lang="en-US" b="1" spc="67" dirty="0" err="1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Reparto</a:t>
          </a:r>
          <a:r>
            <a:rPr lang="en-US" b="1" spc="67" dirty="0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 de comida,</a:t>
          </a:r>
        </a:p>
        <a:p>
          <a:r>
            <a:rPr lang="en-US" b="1" spc="67" dirty="0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 y de </a:t>
          </a:r>
          <a:r>
            <a:rPr lang="en-US" b="1" spc="67" dirty="0" err="1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productos</a:t>
          </a:r>
          <a:endParaRPr lang="pt-BR" dirty="0">
            <a:latin typeface="+mn-lt"/>
          </a:endParaRPr>
        </a:p>
      </dgm:t>
    </dgm:pt>
    <dgm:pt modelId="{C6E556AB-0E2F-4FF9-BCAF-2BD4D5C13A65}" type="parTrans" cxnId="{1BDA26B0-8679-4627-B595-E72402C24E38}">
      <dgm:prSet/>
      <dgm:spPr/>
      <dgm:t>
        <a:bodyPr/>
        <a:lstStyle/>
        <a:p>
          <a:endParaRPr lang="pt-BR"/>
        </a:p>
      </dgm:t>
    </dgm:pt>
    <dgm:pt modelId="{FEE28BCE-F256-4EC8-94DA-0EFA9C4DEBA0}" type="sibTrans" cxnId="{1BDA26B0-8679-4627-B595-E72402C24E38}">
      <dgm:prSet/>
      <dgm:spPr/>
      <dgm:t>
        <a:bodyPr/>
        <a:lstStyle/>
        <a:p>
          <a:endParaRPr lang="pt-BR"/>
        </a:p>
      </dgm:t>
    </dgm:pt>
    <dgm:pt modelId="{B83B65DD-FBEC-4873-A308-CA3F68345B84}">
      <dgm:prSet phldrT="[Texto]"/>
      <dgm:spPr/>
      <dgm:t>
        <a:bodyPr/>
        <a:lstStyle/>
        <a:p>
          <a:r>
            <a:rPr lang="en-US" b="1" spc="67" dirty="0" err="1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Prestaciones</a:t>
          </a:r>
          <a:r>
            <a:rPr lang="en-US" b="1" spc="67" dirty="0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 de </a:t>
          </a:r>
          <a:r>
            <a:rPr lang="en-US" b="1" spc="67" dirty="0" err="1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servicios</a:t>
          </a:r>
          <a:r>
            <a:rPr lang="en-US" b="1" spc="67" dirty="0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 </a:t>
          </a:r>
          <a:r>
            <a:rPr lang="en-US" b="1" spc="67" dirty="0" err="1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generales</a:t>
          </a:r>
          <a:r>
            <a:rPr lang="en-US" b="1" spc="67" dirty="0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 o </a:t>
          </a:r>
          <a:r>
            <a:rPr lang="en-US" b="1" spc="67" dirty="0" err="1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profesionales</a:t>
          </a:r>
          <a:endParaRPr lang="pt-BR" dirty="0">
            <a:latin typeface="+mn-lt"/>
          </a:endParaRPr>
        </a:p>
      </dgm:t>
    </dgm:pt>
    <dgm:pt modelId="{6914DCBD-FD22-4E00-BC9D-6CDB58AFC4DC}" type="parTrans" cxnId="{F2873A1F-C920-4E5C-8D4D-F3E59253E037}">
      <dgm:prSet/>
      <dgm:spPr/>
      <dgm:t>
        <a:bodyPr/>
        <a:lstStyle/>
        <a:p>
          <a:endParaRPr lang="pt-BR"/>
        </a:p>
      </dgm:t>
    </dgm:pt>
    <dgm:pt modelId="{03581818-05C2-42E7-86CD-CA76A6DE3CE9}" type="sibTrans" cxnId="{F2873A1F-C920-4E5C-8D4D-F3E59253E037}">
      <dgm:prSet/>
      <dgm:spPr/>
      <dgm:t>
        <a:bodyPr/>
        <a:lstStyle/>
        <a:p>
          <a:endParaRPr lang="pt-BR"/>
        </a:p>
      </dgm:t>
    </dgm:pt>
    <dgm:pt modelId="{D668FC85-2899-4772-97C8-49354C8F8C7D}" type="pres">
      <dgm:prSet presAssocID="{60CCC7C4-AEA7-4189-AE54-C9282DCDBB6F}" presName="linearFlow" presStyleCnt="0">
        <dgm:presLayoutVars>
          <dgm:dir/>
          <dgm:resizeHandles val="exact"/>
        </dgm:presLayoutVars>
      </dgm:prSet>
      <dgm:spPr/>
    </dgm:pt>
    <dgm:pt modelId="{0C13D929-E6DF-4A5A-A976-700F2FB428C2}" type="pres">
      <dgm:prSet presAssocID="{98363260-E56C-409B-B3B7-24C473BBAF53}" presName="composite" presStyleCnt="0"/>
      <dgm:spPr/>
    </dgm:pt>
    <dgm:pt modelId="{734310FE-589A-4834-8DDC-309844E48C87}" type="pres">
      <dgm:prSet presAssocID="{98363260-E56C-409B-B3B7-24C473BBAF53}" presName="imgShp" presStyleLbl="fgImgPlace1" presStyleIdx="0" presStyleCnt="3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000099"/>
          </a:solidFill>
        </a:ln>
      </dgm:spPr>
    </dgm:pt>
    <dgm:pt modelId="{B55FA9AA-A30B-4185-BD6D-356BFBDF13F0}" type="pres">
      <dgm:prSet presAssocID="{98363260-E56C-409B-B3B7-24C473BBAF53}" presName="txShp" presStyleLbl="node1" presStyleIdx="0" presStyleCnt="3">
        <dgm:presLayoutVars>
          <dgm:bulletEnabled val="1"/>
        </dgm:presLayoutVars>
      </dgm:prSet>
      <dgm:spPr/>
    </dgm:pt>
    <dgm:pt modelId="{78D36A9E-6013-4D03-9147-3DBCBE7068BE}" type="pres">
      <dgm:prSet presAssocID="{11FB866B-72DD-43E9-9DC6-393D114E2EAB}" presName="spacing" presStyleCnt="0"/>
      <dgm:spPr/>
    </dgm:pt>
    <dgm:pt modelId="{A86A73E4-C06A-4EC7-8FB6-787BB8415761}" type="pres">
      <dgm:prSet presAssocID="{0F6624D8-7C8A-4925-AFFE-2DDDD7F825B6}" presName="composite" presStyleCnt="0"/>
      <dgm:spPr/>
    </dgm:pt>
    <dgm:pt modelId="{D4AC05C4-04AB-459E-9BE6-60226BEC17DA}" type="pres">
      <dgm:prSet presAssocID="{0F6624D8-7C8A-4925-AFFE-2DDDD7F825B6}" presName="imgShp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25000" r="-25000"/>
          </a:stretch>
        </a:blipFill>
        <a:ln>
          <a:solidFill>
            <a:srgbClr val="000099"/>
          </a:solidFill>
        </a:ln>
      </dgm:spPr>
    </dgm:pt>
    <dgm:pt modelId="{4303C5E7-464F-4221-8387-91DDD4B568DD}" type="pres">
      <dgm:prSet presAssocID="{0F6624D8-7C8A-4925-AFFE-2DDDD7F825B6}" presName="txShp" presStyleLbl="node1" presStyleIdx="1" presStyleCnt="3">
        <dgm:presLayoutVars>
          <dgm:bulletEnabled val="1"/>
        </dgm:presLayoutVars>
      </dgm:prSet>
      <dgm:spPr/>
    </dgm:pt>
    <dgm:pt modelId="{2F4BE0A1-8B07-4E99-B87E-F27C4A1F1017}" type="pres">
      <dgm:prSet presAssocID="{FEE28BCE-F256-4EC8-94DA-0EFA9C4DEBA0}" presName="spacing" presStyleCnt="0"/>
      <dgm:spPr/>
    </dgm:pt>
    <dgm:pt modelId="{8F96E5ED-4338-43EA-867F-35758D5CDF70}" type="pres">
      <dgm:prSet presAssocID="{B83B65DD-FBEC-4873-A308-CA3F68345B84}" presName="composite" presStyleCnt="0"/>
      <dgm:spPr/>
    </dgm:pt>
    <dgm:pt modelId="{663FD7A2-4E88-465F-BAE5-F354BBC4A582}" type="pres">
      <dgm:prSet presAssocID="{B83B65DD-FBEC-4873-A308-CA3F68345B84}" presName="imgShp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>
          <a:solidFill>
            <a:srgbClr val="000099"/>
          </a:solidFill>
        </a:ln>
      </dgm:spPr>
    </dgm:pt>
    <dgm:pt modelId="{F6A8FB21-5134-4349-9E38-9CF8D7E91DB7}" type="pres">
      <dgm:prSet presAssocID="{B83B65DD-FBEC-4873-A308-CA3F68345B84}" presName="txShp" presStyleLbl="node1" presStyleIdx="2" presStyleCnt="3">
        <dgm:presLayoutVars>
          <dgm:bulletEnabled val="1"/>
        </dgm:presLayoutVars>
      </dgm:prSet>
      <dgm:spPr/>
    </dgm:pt>
  </dgm:ptLst>
  <dgm:cxnLst>
    <dgm:cxn modelId="{F2873A1F-C920-4E5C-8D4D-F3E59253E037}" srcId="{60CCC7C4-AEA7-4189-AE54-C9282DCDBB6F}" destId="{B83B65DD-FBEC-4873-A308-CA3F68345B84}" srcOrd="2" destOrd="0" parTransId="{6914DCBD-FD22-4E00-BC9D-6CDB58AFC4DC}" sibTransId="{03581818-05C2-42E7-86CD-CA76A6DE3CE9}"/>
    <dgm:cxn modelId="{8066F34C-A3C2-4F43-A2A6-8BCF0652D0A4}" type="presOf" srcId="{0F6624D8-7C8A-4925-AFFE-2DDDD7F825B6}" destId="{4303C5E7-464F-4221-8387-91DDD4B568DD}" srcOrd="0" destOrd="0" presId="urn:microsoft.com/office/officeart/2005/8/layout/vList3"/>
    <dgm:cxn modelId="{02CBF375-9D32-4075-A048-6D23D3E2F5DE}" type="presOf" srcId="{98363260-E56C-409B-B3B7-24C473BBAF53}" destId="{B55FA9AA-A30B-4185-BD6D-356BFBDF13F0}" srcOrd="0" destOrd="0" presId="urn:microsoft.com/office/officeart/2005/8/layout/vList3"/>
    <dgm:cxn modelId="{DA8CED84-454B-40AB-9362-6D9FF7100183}" type="presOf" srcId="{B83B65DD-FBEC-4873-A308-CA3F68345B84}" destId="{F6A8FB21-5134-4349-9E38-9CF8D7E91DB7}" srcOrd="0" destOrd="0" presId="urn:microsoft.com/office/officeart/2005/8/layout/vList3"/>
    <dgm:cxn modelId="{1BDA26B0-8679-4627-B595-E72402C24E38}" srcId="{60CCC7C4-AEA7-4189-AE54-C9282DCDBB6F}" destId="{0F6624D8-7C8A-4925-AFFE-2DDDD7F825B6}" srcOrd="1" destOrd="0" parTransId="{C6E556AB-0E2F-4FF9-BCAF-2BD4D5C13A65}" sibTransId="{FEE28BCE-F256-4EC8-94DA-0EFA9C4DEBA0}"/>
    <dgm:cxn modelId="{D1996AE5-CFC6-4407-AB3F-D04D51D45744}" type="presOf" srcId="{60CCC7C4-AEA7-4189-AE54-C9282DCDBB6F}" destId="{D668FC85-2899-4772-97C8-49354C8F8C7D}" srcOrd="0" destOrd="0" presId="urn:microsoft.com/office/officeart/2005/8/layout/vList3"/>
    <dgm:cxn modelId="{B3978DED-D1AE-47A4-B838-11508E6146E8}" srcId="{60CCC7C4-AEA7-4189-AE54-C9282DCDBB6F}" destId="{98363260-E56C-409B-B3B7-24C473BBAF53}" srcOrd="0" destOrd="0" parTransId="{53D7B19C-3308-4637-9E19-A605F15B487A}" sibTransId="{11FB866B-72DD-43E9-9DC6-393D114E2EAB}"/>
    <dgm:cxn modelId="{68159B74-82A0-433B-AB4F-F1D5B1042F24}" type="presParOf" srcId="{D668FC85-2899-4772-97C8-49354C8F8C7D}" destId="{0C13D929-E6DF-4A5A-A976-700F2FB428C2}" srcOrd="0" destOrd="0" presId="urn:microsoft.com/office/officeart/2005/8/layout/vList3"/>
    <dgm:cxn modelId="{C2B953A1-5F04-4562-9592-F81DFAF86580}" type="presParOf" srcId="{0C13D929-E6DF-4A5A-A976-700F2FB428C2}" destId="{734310FE-589A-4834-8DDC-309844E48C87}" srcOrd="0" destOrd="0" presId="urn:microsoft.com/office/officeart/2005/8/layout/vList3"/>
    <dgm:cxn modelId="{EC9AE156-E5F5-437A-BF11-A88652E6F7F3}" type="presParOf" srcId="{0C13D929-E6DF-4A5A-A976-700F2FB428C2}" destId="{B55FA9AA-A30B-4185-BD6D-356BFBDF13F0}" srcOrd="1" destOrd="0" presId="urn:microsoft.com/office/officeart/2005/8/layout/vList3"/>
    <dgm:cxn modelId="{7C2FD6F0-7393-44C8-B9D3-C93563054E99}" type="presParOf" srcId="{D668FC85-2899-4772-97C8-49354C8F8C7D}" destId="{78D36A9E-6013-4D03-9147-3DBCBE7068BE}" srcOrd="1" destOrd="0" presId="urn:microsoft.com/office/officeart/2005/8/layout/vList3"/>
    <dgm:cxn modelId="{991F97BA-C1CB-460E-9CDF-37DF622BC74B}" type="presParOf" srcId="{D668FC85-2899-4772-97C8-49354C8F8C7D}" destId="{A86A73E4-C06A-4EC7-8FB6-787BB8415761}" srcOrd="2" destOrd="0" presId="urn:microsoft.com/office/officeart/2005/8/layout/vList3"/>
    <dgm:cxn modelId="{1889FA12-FCA0-4776-8E3C-173D208994ED}" type="presParOf" srcId="{A86A73E4-C06A-4EC7-8FB6-787BB8415761}" destId="{D4AC05C4-04AB-459E-9BE6-60226BEC17DA}" srcOrd="0" destOrd="0" presId="urn:microsoft.com/office/officeart/2005/8/layout/vList3"/>
    <dgm:cxn modelId="{ED0C5E95-AF89-4DB7-B1E3-6DB57DEC98B6}" type="presParOf" srcId="{A86A73E4-C06A-4EC7-8FB6-787BB8415761}" destId="{4303C5E7-464F-4221-8387-91DDD4B568DD}" srcOrd="1" destOrd="0" presId="urn:microsoft.com/office/officeart/2005/8/layout/vList3"/>
    <dgm:cxn modelId="{B677EE1B-195B-475D-9602-456DDF84A027}" type="presParOf" srcId="{D668FC85-2899-4772-97C8-49354C8F8C7D}" destId="{2F4BE0A1-8B07-4E99-B87E-F27C4A1F1017}" srcOrd="3" destOrd="0" presId="urn:microsoft.com/office/officeart/2005/8/layout/vList3"/>
    <dgm:cxn modelId="{07D4BE53-C060-4F64-B26C-E3159A9C9CC9}" type="presParOf" srcId="{D668FC85-2899-4772-97C8-49354C8F8C7D}" destId="{8F96E5ED-4338-43EA-867F-35758D5CDF70}" srcOrd="4" destOrd="0" presId="urn:microsoft.com/office/officeart/2005/8/layout/vList3"/>
    <dgm:cxn modelId="{D3864B2D-B160-43AE-9977-6CB3FB28CA21}" type="presParOf" srcId="{8F96E5ED-4338-43EA-867F-35758D5CDF70}" destId="{663FD7A2-4E88-465F-BAE5-F354BBC4A582}" srcOrd="0" destOrd="0" presId="urn:microsoft.com/office/officeart/2005/8/layout/vList3"/>
    <dgm:cxn modelId="{2620D7CD-FDD1-4DA6-A051-87F9AA8055A1}" type="presParOf" srcId="{8F96E5ED-4338-43EA-867F-35758D5CDF70}" destId="{F6A8FB21-5134-4349-9E38-9CF8D7E91DB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712049-2547-4A2B-897E-0721D4444B7C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22345E9-4EB4-41FE-819C-2E380F0017BA}">
      <dgm:prSet phldrT="[Texto]"/>
      <dgm:spPr>
        <a:noFill/>
        <a:ln>
          <a:noFill/>
        </a:ln>
      </dgm:spPr>
      <dgm:t>
        <a:bodyPr/>
        <a:lstStyle/>
        <a:p>
          <a:r>
            <a:rPr lang="pt-BR" dirty="0"/>
            <a:t>   </a:t>
          </a:r>
        </a:p>
      </dgm:t>
    </dgm:pt>
    <dgm:pt modelId="{810A36BA-F3A8-48A0-A139-C1021E5E6173}" type="parTrans" cxnId="{6375889F-0245-43ED-BC4D-974DF3CB9ADB}">
      <dgm:prSet/>
      <dgm:spPr/>
      <dgm:t>
        <a:bodyPr/>
        <a:lstStyle/>
        <a:p>
          <a:endParaRPr lang="pt-BR"/>
        </a:p>
      </dgm:t>
    </dgm:pt>
    <dgm:pt modelId="{9DB963F3-1C1F-4904-9B60-B7C9A9F1271F}" type="sibTrans" cxnId="{6375889F-0245-43ED-BC4D-974DF3CB9ADB}">
      <dgm:prSet/>
      <dgm:spPr/>
      <dgm:t>
        <a:bodyPr/>
        <a:lstStyle/>
        <a:p>
          <a:endParaRPr lang="pt-BR"/>
        </a:p>
      </dgm:t>
    </dgm:pt>
    <dgm:pt modelId="{9DC76AC6-B9C3-4FF5-973D-86F64F4CCF15}">
      <dgm:prSet phldrT="[Texto]"/>
      <dgm:spPr>
        <a:noFill/>
        <a:ln>
          <a:noFill/>
        </a:ln>
      </dgm:spPr>
      <dgm:t>
        <a:bodyPr/>
        <a:lstStyle/>
        <a:p>
          <a:r>
            <a:rPr lang="pt-BR" dirty="0"/>
            <a:t>   </a:t>
          </a:r>
        </a:p>
      </dgm:t>
    </dgm:pt>
    <dgm:pt modelId="{73E31BB2-9491-4F86-9413-862327AC877B}" type="parTrans" cxnId="{FA117A9F-36D6-4A2E-906F-EAB8FDC5BB00}">
      <dgm:prSet/>
      <dgm:spPr/>
      <dgm:t>
        <a:bodyPr/>
        <a:lstStyle/>
        <a:p>
          <a:endParaRPr lang="pt-BR"/>
        </a:p>
      </dgm:t>
    </dgm:pt>
    <dgm:pt modelId="{8438C9C8-05A4-4945-B276-0ADC69DE1139}" type="sibTrans" cxnId="{FA117A9F-36D6-4A2E-906F-EAB8FDC5BB00}">
      <dgm:prSet/>
      <dgm:spPr/>
      <dgm:t>
        <a:bodyPr/>
        <a:lstStyle/>
        <a:p>
          <a:endParaRPr lang="pt-BR"/>
        </a:p>
      </dgm:t>
    </dgm:pt>
    <dgm:pt modelId="{24EAD367-9E8B-43A1-97F1-3F55A38F1FC4}">
      <dgm:prSet phldrT="[Texto]"/>
      <dgm:spPr>
        <a:noFill/>
        <a:ln>
          <a:noFill/>
        </a:ln>
      </dgm:spPr>
      <dgm:t>
        <a:bodyPr/>
        <a:lstStyle/>
        <a:p>
          <a:r>
            <a:rPr lang="pt-BR" dirty="0"/>
            <a:t>  </a:t>
          </a:r>
        </a:p>
      </dgm:t>
    </dgm:pt>
    <dgm:pt modelId="{2A935055-CC29-44F2-803E-9B2652AC0E5E}" type="parTrans" cxnId="{DEB411FB-6E1A-47C5-8ABB-FD5C6A526961}">
      <dgm:prSet/>
      <dgm:spPr/>
      <dgm:t>
        <a:bodyPr/>
        <a:lstStyle/>
        <a:p>
          <a:endParaRPr lang="pt-BR"/>
        </a:p>
      </dgm:t>
    </dgm:pt>
    <dgm:pt modelId="{7C75D29D-0969-4A24-9BC5-32212C9AD9B6}" type="sibTrans" cxnId="{DEB411FB-6E1A-47C5-8ABB-FD5C6A526961}">
      <dgm:prSet/>
      <dgm:spPr/>
      <dgm:t>
        <a:bodyPr/>
        <a:lstStyle/>
        <a:p>
          <a:endParaRPr lang="pt-BR"/>
        </a:p>
      </dgm:t>
    </dgm:pt>
    <dgm:pt modelId="{5FE4A0FF-F06A-42FA-89AA-E01BD3A55487}">
      <dgm:prSet phldrT="[Texto]"/>
      <dgm:spPr>
        <a:noFill/>
        <a:ln>
          <a:noFill/>
        </a:ln>
      </dgm:spPr>
      <dgm:t>
        <a:bodyPr/>
        <a:lstStyle/>
        <a:p>
          <a:r>
            <a:rPr lang="pt-BR" dirty="0"/>
            <a:t>   </a:t>
          </a:r>
        </a:p>
      </dgm:t>
    </dgm:pt>
    <dgm:pt modelId="{E20EDCD5-CE5F-48A6-BBF2-ED392214C120}" type="parTrans" cxnId="{FE75C76B-3783-479E-AF87-FD58D33E355F}">
      <dgm:prSet/>
      <dgm:spPr/>
      <dgm:t>
        <a:bodyPr/>
        <a:lstStyle/>
        <a:p>
          <a:endParaRPr lang="pt-BR"/>
        </a:p>
      </dgm:t>
    </dgm:pt>
    <dgm:pt modelId="{3DA81AD4-1B57-4936-A95D-E97E219CF500}" type="sibTrans" cxnId="{FE75C76B-3783-479E-AF87-FD58D33E355F}">
      <dgm:prSet/>
      <dgm:spPr/>
      <dgm:t>
        <a:bodyPr/>
        <a:lstStyle/>
        <a:p>
          <a:endParaRPr lang="pt-BR"/>
        </a:p>
      </dgm:t>
    </dgm:pt>
    <dgm:pt modelId="{8EA6E624-EF9A-4834-A351-CAD1EFCD1B70}">
      <dgm:prSet phldrT="[Texto]"/>
      <dgm:spPr>
        <a:noFill/>
        <a:ln>
          <a:noFill/>
        </a:ln>
      </dgm:spPr>
      <dgm:t>
        <a:bodyPr/>
        <a:lstStyle/>
        <a:p>
          <a:r>
            <a:rPr lang="pt-BR" dirty="0"/>
            <a:t>    </a:t>
          </a:r>
        </a:p>
      </dgm:t>
    </dgm:pt>
    <dgm:pt modelId="{025BBF9D-18BD-43EB-A915-AE945E25E692}" type="parTrans" cxnId="{5422561B-B3F4-4F29-8B84-9B935E81B74F}">
      <dgm:prSet/>
      <dgm:spPr/>
      <dgm:t>
        <a:bodyPr/>
        <a:lstStyle/>
        <a:p>
          <a:endParaRPr lang="pt-BR"/>
        </a:p>
      </dgm:t>
    </dgm:pt>
    <dgm:pt modelId="{235C211A-7C0C-425E-94B6-AD3BB295EBAF}" type="sibTrans" cxnId="{5422561B-B3F4-4F29-8B84-9B935E81B74F}">
      <dgm:prSet/>
      <dgm:spPr/>
      <dgm:t>
        <a:bodyPr/>
        <a:lstStyle/>
        <a:p>
          <a:endParaRPr lang="pt-BR"/>
        </a:p>
      </dgm:t>
    </dgm:pt>
    <dgm:pt modelId="{E83FCE4B-3CFB-4CD4-8C99-76D5DE3A4B8D}">
      <dgm:prSet phldrT="[Texto]"/>
      <dgm:spPr>
        <a:noFill/>
        <a:ln>
          <a:noFill/>
        </a:ln>
      </dgm:spPr>
      <dgm:t>
        <a:bodyPr/>
        <a:lstStyle/>
        <a:p>
          <a:r>
            <a:rPr lang="pt-BR"/>
            <a:t>      </a:t>
          </a:r>
          <a:endParaRPr lang="pt-BR" dirty="0"/>
        </a:p>
      </dgm:t>
    </dgm:pt>
    <dgm:pt modelId="{F08625D9-5303-444C-A4EF-1FA755308A1B}" type="parTrans" cxnId="{F2D1D4D8-D452-4EE1-B7DD-40AE09FB46E7}">
      <dgm:prSet/>
      <dgm:spPr/>
      <dgm:t>
        <a:bodyPr/>
        <a:lstStyle/>
        <a:p>
          <a:endParaRPr lang="pt-BR"/>
        </a:p>
      </dgm:t>
    </dgm:pt>
    <dgm:pt modelId="{1F37E119-3175-4777-8613-E066B1D2A885}" type="sibTrans" cxnId="{F2D1D4D8-D452-4EE1-B7DD-40AE09FB46E7}">
      <dgm:prSet/>
      <dgm:spPr/>
      <dgm:t>
        <a:bodyPr/>
        <a:lstStyle/>
        <a:p>
          <a:endParaRPr lang="pt-BR"/>
        </a:p>
      </dgm:t>
    </dgm:pt>
    <dgm:pt modelId="{26BEB487-4551-4CBD-9D50-C221E83C40E5}" type="pres">
      <dgm:prSet presAssocID="{44712049-2547-4A2B-897E-0721D4444B7C}" presName="Name0" presStyleCnt="0">
        <dgm:presLayoutVars>
          <dgm:dir/>
          <dgm:resizeHandles val="exact"/>
        </dgm:presLayoutVars>
      </dgm:prSet>
      <dgm:spPr/>
    </dgm:pt>
    <dgm:pt modelId="{B02009F2-7B29-41F7-BD63-ACB5491D45B4}" type="pres">
      <dgm:prSet presAssocID="{422345E9-4EB4-41FE-819C-2E380F0017BA}" presName="composite" presStyleCnt="0"/>
      <dgm:spPr/>
    </dgm:pt>
    <dgm:pt modelId="{DAAC6D91-8898-4F61-8B07-B2C68C2FDA9E}" type="pres">
      <dgm:prSet presAssocID="{422345E9-4EB4-41FE-819C-2E380F0017BA}" presName="rect1" presStyleLbl="trAlignAcc1" presStyleIdx="0" presStyleCnt="6">
        <dgm:presLayoutVars>
          <dgm:bulletEnabled val="1"/>
        </dgm:presLayoutVars>
      </dgm:prSet>
      <dgm:spPr/>
    </dgm:pt>
    <dgm:pt modelId="{11A4B091-DD5C-41A9-8343-C5F2A5247964}" type="pres">
      <dgm:prSet presAssocID="{422345E9-4EB4-41FE-819C-2E380F0017BA}" presName="rect2" presStyleLbl="fgImgPlace1" presStyleIdx="0" presStyleCnt="6" custScaleX="24248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0" b="-30000"/>
          </a:stretch>
        </a:blipFill>
      </dgm:spPr>
    </dgm:pt>
    <dgm:pt modelId="{2D335605-3087-4618-BBD9-9885F83CA4A8}" type="pres">
      <dgm:prSet presAssocID="{9DB963F3-1C1F-4904-9B60-B7C9A9F1271F}" presName="sibTrans" presStyleCnt="0"/>
      <dgm:spPr/>
    </dgm:pt>
    <dgm:pt modelId="{4459223C-4BF2-44F9-AABB-31140B116AE4}" type="pres">
      <dgm:prSet presAssocID="{9DC76AC6-B9C3-4FF5-973D-86F64F4CCF15}" presName="composite" presStyleCnt="0"/>
      <dgm:spPr/>
    </dgm:pt>
    <dgm:pt modelId="{10C87E95-9926-4E2C-B345-AAF94E389465}" type="pres">
      <dgm:prSet presAssocID="{9DC76AC6-B9C3-4FF5-973D-86F64F4CCF15}" presName="rect1" presStyleLbl="trAlignAcc1" presStyleIdx="1" presStyleCnt="6">
        <dgm:presLayoutVars>
          <dgm:bulletEnabled val="1"/>
        </dgm:presLayoutVars>
      </dgm:prSet>
      <dgm:spPr/>
    </dgm:pt>
    <dgm:pt modelId="{09C61FD4-A373-4258-8389-25E96ED22463}" type="pres">
      <dgm:prSet presAssocID="{9DC76AC6-B9C3-4FF5-973D-86F64F4CCF15}" presName="rect2" presStyleLbl="fgImgPlace1" presStyleIdx="1" presStyleCnt="6" custScaleX="242485"/>
      <dgm:spPr>
        <a:blipFill rotWithShape="1">
          <a:blip xmlns:r="http://schemas.openxmlformats.org/officeDocument/2006/relationships" r:embed="rId2"/>
          <a:srcRect/>
          <a:stretch>
            <a:fillRect l="-5000" r="-5000"/>
          </a:stretch>
        </a:blipFill>
      </dgm:spPr>
    </dgm:pt>
    <dgm:pt modelId="{62E9ACEE-293C-4567-BE89-EB6C071D46FE}" type="pres">
      <dgm:prSet presAssocID="{8438C9C8-05A4-4945-B276-0ADC69DE1139}" presName="sibTrans" presStyleCnt="0"/>
      <dgm:spPr/>
    </dgm:pt>
    <dgm:pt modelId="{DC59779A-7889-404F-BACC-32C240290BCD}" type="pres">
      <dgm:prSet presAssocID="{24EAD367-9E8B-43A1-97F1-3F55A38F1FC4}" presName="composite" presStyleCnt="0"/>
      <dgm:spPr/>
    </dgm:pt>
    <dgm:pt modelId="{A2B1F6E5-74CF-4856-86C4-9B12C8439AD0}" type="pres">
      <dgm:prSet presAssocID="{24EAD367-9E8B-43A1-97F1-3F55A38F1FC4}" presName="rect1" presStyleLbl="trAlignAcc1" presStyleIdx="2" presStyleCnt="6">
        <dgm:presLayoutVars>
          <dgm:bulletEnabled val="1"/>
        </dgm:presLayoutVars>
      </dgm:prSet>
      <dgm:spPr/>
    </dgm:pt>
    <dgm:pt modelId="{800AEEC5-F441-4B9F-8C17-B766816B99FD}" type="pres">
      <dgm:prSet presAssocID="{24EAD367-9E8B-43A1-97F1-3F55A38F1FC4}" presName="rect2" presStyleLbl="fgImgPlace1" presStyleIdx="2" presStyleCnt="6" custScaleX="242485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4273CF1C-2BB7-4A58-9EE8-F605FF3143E9}" type="pres">
      <dgm:prSet presAssocID="{7C75D29D-0969-4A24-9BC5-32212C9AD9B6}" presName="sibTrans" presStyleCnt="0"/>
      <dgm:spPr/>
    </dgm:pt>
    <dgm:pt modelId="{ED7AD651-1B4C-4D18-975E-711922454CBD}" type="pres">
      <dgm:prSet presAssocID="{5FE4A0FF-F06A-42FA-89AA-E01BD3A55487}" presName="composite" presStyleCnt="0"/>
      <dgm:spPr/>
    </dgm:pt>
    <dgm:pt modelId="{C73F049F-E65E-4722-A64A-C5395C20205F}" type="pres">
      <dgm:prSet presAssocID="{5FE4A0FF-F06A-42FA-89AA-E01BD3A55487}" presName="rect1" presStyleLbl="trAlignAcc1" presStyleIdx="3" presStyleCnt="6">
        <dgm:presLayoutVars>
          <dgm:bulletEnabled val="1"/>
        </dgm:presLayoutVars>
      </dgm:prSet>
      <dgm:spPr/>
    </dgm:pt>
    <dgm:pt modelId="{97CC7475-0579-4411-9B15-7EA7B0B1FD33}" type="pres">
      <dgm:prSet presAssocID="{5FE4A0FF-F06A-42FA-89AA-E01BD3A55487}" presName="rect2" presStyleLbl="fgImgPlace1" presStyleIdx="3" presStyleCnt="6" custScaleX="242485"/>
      <dgm:spPr>
        <a:blipFill rotWithShape="1">
          <a:blip xmlns:r="http://schemas.openxmlformats.org/officeDocument/2006/relationships" r:embed="rId4"/>
          <a:srcRect/>
          <a:stretch>
            <a:fillRect t="-2000" b="-2000"/>
          </a:stretch>
        </a:blipFill>
      </dgm:spPr>
    </dgm:pt>
    <dgm:pt modelId="{934D90AB-8483-4419-A949-9182CE3E0979}" type="pres">
      <dgm:prSet presAssocID="{3DA81AD4-1B57-4936-A95D-E97E219CF500}" presName="sibTrans" presStyleCnt="0"/>
      <dgm:spPr/>
    </dgm:pt>
    <dgm:pt modelId="{53764522-BEEA-4B03-B4E2-20BAA1DC713B}" type="pres">
      <dgm:prSet presAssocID="{8EA6E624-EF9A-4834-A351-CAD1EFCD1B70}" presName="composite" presStyleCnt="0"/>
      <dgm:spPr/>
    </dgm:pt>
    <dgm:pt modelId="{7C9FE689-0B63-457A-A6A9-ADF4151BA3FE}" type="pres">
      <dgm:prSet presAssocID="{8EA6E624-EF9A-4834-A351-CAD1EFCD1B70}" presName="rect1" presStyleLbl="trAlignAcc1" presStyleIdx="4" presStyleCnt="6">
        <dgm:presLayoutVars>
          <dgm:bulletEnabled val="1"/>
        </dgm:presLayoutVars>
      </dgm:prSet>
      <dgm:spPr/>
    </dgm:pt>
    <dgm:pt modelId="{26909EC5-12A1-47CC-8D0D-783CE15FF137}" type="pres">
      <dgm:prSet presAssocID="{8EA6E624-EF9A-4834-A351-CAD1EFCD1B70}" presName="rect2" presStyleLbl="fgImgPlace1" presStyleIdx="4" presStyleCnt="6" custScaleX="242485"/>
      <dgm:spPr/>
    </dgm:pt>
    <dgm:pt modelId="{6FC2B0FD-7DD1-4A48-9C90-7DC41B11BDD0}" type="pres">
      <dgm:prSet presAssocID="{235C211A-7C0C-425E-94B6-AD3BB295EBAF}" presName="sibTrans" presStyleCnt="0"/>
      <dgm:spPr/>
    </dgm:pt>
    <dgm:pt modelId="{C35439A5-411B-43C1-8A40-68B56513255B}" type="pres">
      <dgm:prSet presAssocID="{E83FCE4B-3CFB-4CD4-8C99-76D5DE3A4B8D}" presName="composite" presStyleCnt="0"/>
      <dgm:spPr/>
    </dgm:pt>
    <dgm:pt modelId="{CE7DEBCA-1C9F-46F3-87F4-6ECC782F5742}" type="pres">
      <dgm:prSet presAssocID="{E83FCE4B-3CFB-4CD4-8C99-76D5DE3A4B8D}" presName="rect1" presStyleLbl="trAlignAcc1" presStyleIdx="5" presStyleCnt="6">
        <dgm:presLayoutVars>
          <dgm:bulletEnabled val="1"/>
        </dgm:presLayoutVars>
      </dgm:prSet>
      <dgm:spPr/>
    </dgm:pt>
    <dgm:pt modelId="{1C28BA6C-B7FC-438F-BCF7-E82108311836}" type="pres">
      <dgm:prSet presAssocID="{E83FCE4B-3CFB-4CD4-8C99-76D5DE3A4B8D}" presName="rect2" presStyleLbl="fgImgPlace1" presStyleIdx="5" presStyleCnt="6" custScaleX="242485"/>
      <dgm:spPr>
        <a:blipFill rotWithShape="1">
          <a:blip xmlns:r="http://schemas.openxmlformats.org/officeDocument/2006/relationships" r:embed="rId5"/>
          <a:srcRect/>
          <a:stretch>
            <a:fillRect t="-3000" b="-3000"/>
          </a:stretch>
        </a:blipFill>
      </dgm:spPr>
    </dgm:pt>
  </dgm:ptLst>
  <dgm:cxnLst>
    <dgm:cxn modelId="{022E2913-44CC-49E5-A483-B85B27518D6B}" type="presOf" srcId="{422345E9-4EB4-41FE-819C-2E380F0017BA}" destId="{DAAC6D91-8898-4F61-8B07-B2C68C2FDA9E}" srcOrd="0" destOrd="0" presId="urn:microsoft.com/office/officeart/2008/layout/PictureStrips"/>
    <dgm:cxn modelId="{5422561B-B3F4-4F29-8B84-9B935E81B74F}" srcId="{44712049-2547-4A2B-897E-0721D4444B7C}" destId="{8EA6E624-EF9A-4834-A351-CAD1EFCD1B70}" srcOrd="4" destOrd="0" parTransId="{025BBF9D-18BD-43EB-A915-AE945E25E692}" sibTransId="{235C211A-7C0C-425E-94B6-AD3BB295EBAF}"/>
    <dgm:cxn modelId="{87AAFE1B-1736-49FB-AE7C-31E688181331}" type="presOf" srcId="{44712049-2547-4A2B-897E-0721D4444B7C}" destId="{26BEB487-4551-4CBD-9D50-C221E83C40E5}" srcOrd="0" destOrd="0" presId="urn:microsoft.com/office/officeart/2008/layout/PictureStrips"/>
    <dgm:cxn modelId="{8E13DE5B-67DC-4A85-9372-8B6AC62EE156}" type="presOf" srcId="{8EA6E624-EF9A-4834-A351-CAD1EFCD1B70}" destId="{7C9FE689-0B63-457A-A6A9-ADF4151BA3FE}" srcOrd="0" destOrd="0" presId="urn:microsoft.com/office/officeart/2008/layout/PictureStrips"/>
    <dgm:cxn modelId="{FE75C76B-3783-479E-AF87-FD58D33E355F}" srcId="{44712049-2547-4A2B-897E-0721D4444B7C}" destId="{5FE4A0FF-F06A-42FA-89AA-E01BD3A55487}" srcOrd="3" destOrd="0" parTransId="{E20EDCD5-CE5F-48A6-BBF2-ED392214C120}" sibTransId="{3DA81AD4-1B57-4936-A95D-E97E219CF500}"/>
    <dgm:cxn modelId="{233F5952-5488-49EB-82A2-696E61C76320}" type="presOf" srcId="{E83FCE4B-3CFB-4CD4-8C99-76D5DE3A4B8D}" destId="{CE7DEBCA-1C9F-46F3-87F4-6ECC782F5742}" srcOrd="0" destOrd="0" presId="urn:microsoft.com/office/officeart/2008/layout/PictureStrips"/>
    <dgm:cxn modelId="{BB7C8473-8881-470C-9442-0B02ED4DC63B}" type="presOf" srcId="{5FE4A0FF-F06A-42FA-89AA-E01BD3A55487}" destId="{C73F049F-E65E-4722-A64A-C5395C20205F}" srcOrd="0" destOrd="0" presId="urn:microsoft.com/office/officeart/2008/layout/PictureStrips"/>
    <dgm:cxn modelId="{5F7C5A59-F8DD-4438-809C-9C69B3966B75}" type="presOf" srcId="{9DC76AC6-B9C3-4FF5-973D-86F64F4CCF15}" destId="{10C87E95-9926-4E2C-B345-AAF94E389465}" srcOrd="0" destOrd="0" presId="urn:microsoft.com/office/officeart/2008/layout/PictureStrips"/>
    <dgm:cxn modelId="{8881B28A-EB4E-4A10-8DEA-8073B2166888}" type="presOf" srcId="{24EAD367-9E8B-43A1-97F1-3F55A38F1FC4}" destId="{A2B1F6E5-74CF-4856-86C4-9B12C8439AD0}" srcOrd="0" destOrd="0" presId="urn:microsoft.com/office/officeart/2008/layout/PictureStrips"/>
    <dgm:cxn modelId="{FA117A9F-36D6-4A2E-906F-EAB8FDC5BB00}" srcId="{44712049-2547-4A2B-897E-0721D4444B7C}" destId="{9DC76AC6-B9C3-4FF5-973D-86F64F4CCF15}" srcOrd="1" destOrd="0" parTransId="{73E31BB2-9491-4F86-9413-862327AC877B}" sibTransId="{8438C9C8-05A4-4945-B276-0ADC69DE1139}"/>
    <dgm:cxn modelId="{6375889F-0245-43ED-BC4D-974DF3CB9ADB}" srcId="{44712049-2547-4A2B-897E-0721D4444B7C}" destId="{422345E9-4EB4-41FE-819C-2E380F0017BA}" srcOrd="0" destOrd="0" parTransId="{810A36BA-F3A8-48A0-A139-C1021E5E6173}" sibTransId="{9DB963F3-1C1F-4904-9B60-B7C9A9F1271F}"/>
    <dgm:cxn modelId="{F2D1D4D8-D452-4EE1-B7DD-40AE09FB46E7}" srcId="{44712049-2547-4A2B-897E-0721D4444B7C}" destId="{E83FCE4B-3CFB-4CD4-8C99-76D5DE3A4B8D}" srcOrd="5" destOrd="0" parTransId="{F08625D9-5303-444C-A4EF-1FA755308A1B}" sibTransId="{1F37E119-3175-4777-8613-E066B1D2A885}"/>
    <dgm:cxn modelId="{DEB411FB-6E1A-47C5-8ABB-FD5C6A526961}" srcId="{44712049-2547-4A2B-897E-0721D4444B7C}" destId="{24EAD367-9E8B-43A1-97F1-3F55A38F1FC4}" srcOrd="2" destOrd="0" parTransId="{2A935055-CC29-44F2-803E-9B2652AC0E5E}" sibTransId="{7C75D29D-0969-4A24-9BC5-32212C9AD9B6}"/>
    <dgm:cxn modelId="{67B89111-9C8F-4404-96CE-E199736008A7}" type="presParOf" srcId="{26BEB487-4551-4CBD-9D50-C221E83C40E5}" destId="{B02009F2-7B29-41F7-BD63-ACB5491D45B4}" srcOrd="0" destOrd="0" presId="urn:microsoft.com/office/officeart/2008/layout/PictureStrips"/>
    <dgm:cxn modelId="{E01D0E87-FF86-406A-8844-3125D1C62A15}" type="presParOf" srcId="{B02009F2-7B29-41F7-BD63-ACB5491D45B4}" destId="{DAAC6D91-8898-4F61-8B07-B2C68C2FDA9E}" srcOrd="0" destOrd="0" presId="urn:microsoft.com/office/officeart/2008/layout/PictureStrips"/>
    <dgm:cxn modelId="{2FD2AB39-1EFC-4B06-951A-6513ED8DE970}" type="presParOf" srcId="{B02009F2-7B29-41F7-BD63-ACB5491D45B4}" destId="{11A4B091-DD5C-41A9-8343-C5F2A5247964}" srcOrd="1" destOrd="0" presId="urn:microsoft.com/office/officeart/2008/layout/PictureStrips"/>
    <dgm:cxn modelId="{9038AC2B-2B2B-47F1-9B8A-035A573966F0}" type="presParOf" srcId="{26BEB487-4551-4CBD-9D50-C221E83C40E5}" destId="{2D335605-3087-4618-BBD9-9885F83CA4A8}" srcOrd="1" destOrd="0" presId="urn:microsoft.com/office/officeart/2008/layout/PictureStrips"/>
    <dgm:cxn modelId="{2A1F800F-6287-4054-86ED-89F6AB0D0F68}" type="presParOf" srcId="{26BEB487-4551-4CBD-9D50-C221E83C40E5}" destId="{4459223C-4BF2-44F9-AABB-31140B116AE4}" srcOrd="2" destOrd="0" presId="urn:microsoft.com/office/officeart/2008/layout/PictureStrips"/>
    <dgm:cxn modelId="{A6681322-C374-4D12-A7B2-751382F7218A}" type="presParOf" srcId="{4459223C-4BF2-44F9-AABB-31140B116AE4}" destId="{10C87E95-9926-4E2C-B345-AAF94E389465}" srcOrd="0" destOrd="0" presId="urn:microsoft.com/office/officeart/2008/layout/PictureStrips"/>
    <dgm:cxn modelId="{3AD036BB-C7CD-462C-A6EE-0930DC6E7859}" type="presParOf" srcId="{4459223C-4BF2-44F9-AABB-31140B116AE4}" destId="{09C61FD4-A373-4258-8389-25E96ED22463}" srcOrd="1" destOrd="0" presId="urn:microsoft.com/office/officeart/2008/layout/PictureStrips"/>
    <dgm:cxn modelId="{AC1D0BAF-5D4D-4E34-8F45-5F6920C35A59}" type="presParOf" srcId="{26BEB487-4551-4CBD-9D50-C221E83C40E5}" destId="{62E9ACEE-293C-4567-BE89-EB6C071D46FE}" srcOrd="3" destOrd="0" presId="urn:microsoft.com/office/officeart/2008/layout/PictureStrips"/>
    <dgm:cxn modelId="{9B06C04E-A857-4728-950F-9F8EE9B78665}" type="presParOf" srcId="{26BEB487-4551-4CBD-9D50-C221E83C40E5}" destId="{DC59779A-7889-404F-BACC-32C240290BCD}" srcOrd="4" destOrd="0" presId="urn:microsoft.com/office/officeart/2008/layout/PictureStrips"/>
    <dgm:cxn modelId="{760114A0-775A-4E1F-BF84-5003D72546E6}" type="presParOf" srcId="{DC59779A-7889-404F-BACC-32C240290BCD}" destId="{A2B1F6E5-74CF-4856-86C4-9B12C8439AD0}" srcOrd="0" destOrd="0" presId="urn:microsoft.com/office/officeart/2008/layout/PictureStrips"/>
    <dgm:cxn modelId="{78B65444-D1DD-435F-A50F-2326D5313B6E}" type="presParOf" srcId="{DC59779A-7889-404F-BACC-32C240290BCD}" destId="{800AEEC5-F441-4B9F-8C17-B766816B99FD}" srcOrd="1" destOrd="0" presId="urn:microsoft.com/office/officeart/2008/layout/PictureStrips"/>
    <dgm:cxn modelId="{9A502BAD-ECF2-4AA9-B46F-D195B2570D71}" type="presParOf" srcId="{26BEB487-4551-4CBD-9D50-C221E83C40E5}" destId="{4273CF1C-2BB7-4A58-9EE8-F605FF3143E9}" srcOrd="5" destOrd="0" presId="urn:microsoft.com/office/officeart/2008/layout/PictureStrips"/>
    <dgm:cxn modelId="{DFA477F4-205B-49F5-B292-A6C546017032}" type="presParOf" srcId="{26BEB487-4551-4CBD-9D50-C221E83C40E5}" destId="{ED7AD651-1B4C-4D18-975E-711922454CBD}" srcOrd="6" destOrd="0" presId="urn:microsoft.com/office/officeart/2008/layout/PictureStrips"/>
    <dgm:cxn modelId="{1B8D3867-C2D1-4ED4-A3C3-244B0FB509BC}" type="presParOf" srcId="{ED7AD651-1B4C-4D18-975E-711922454CBD}" destId="{C73F049F-E65E-4722-A64A-C5395C20205F}" srcOrd="0" destOrd="0" presId="urn:microsoft.com/office/officeart/2008/layout/PictureStrips"/>
    <dgm:cxn modelId="{724E1EB7-6FA0-4964-8352-CC66230889E5}" type="presParOf" srcId="{ED7AD651-1B4C-4D18-975E-711922454CBD}" destId="{97CC7475-0579-4411-9B15-7EA7B0B1FD33}" srcOrd="1" destOrd="0" presId="urn:microsoft.com/office/officeart/2008/layout/PictureStrips"/>
    <dgm:cxn modelId="{58305CA3-F098-43E6-8E54-374F3C6352A5}" type="presParOf" srcId="{26BEB487-4551-4CBD-9D50-C221E83C40E5}" destId="{934D90AB-8483-4419-A949-9182CE3E0979}" srcOrd="7" destOrd="0" presId="urn:microsoft.com/office/officeart/2008/layout/PictureStrips"/>
    <dgm:cxn modelId="{BA203029-DC9B-4C41-8794-41423D8EF73A}" type="presParOf" srcId="{26BEB487-4551-4CBD-9D50-C221E83C40E5}" destId="{53764522-BEEA-4B03-B4E2-20BAA1DC713B}" srcOrd="8" destOrd="0" presId="urn:microsoft.com/office/officeart/2008/layout/PictureStrips"/>
    <dgm:cxn modelId="{93126AFE-E67A-410A-B8E6-5F3B0ED55BAA}" type="presParOf" srcId="{53764522-BEEA-4B03-B4E2-20BAA1DC713B}" destId="{7C9FE689-0B63-457A-A6A9-ADF4151BA3FE}" srcOrd="0" destOrd="0" presId="urn:microsoft.com/office/officeart/2008/layout/PictureStrips"/>
    <dgm:cxn modelId="{BE04AD7C-7AD7-439D-8091-45C9612E8612}" type="presParOf" srcId="{53764522-BEEA-4B03-B4E2-20BAA1DC713B}" destId="{26909EC5-12A1-47CC-8D0D-783CE15FF137}" srcOrd="1" destOrd="0" presId="urn:microsoft.com/office/officeart/2008/layout/PictureStrips"/>
    <dgm:cxn modelId="{D3D60A51-0705-402E-8455-3BB3E87FF849}" type="presParOf" srcId="{26BEB487-4551-4CBD-9D50-C221E83C40E5}" destId="{6FC2B0FD-7DD1-4A48-9C90-7DC41B11BDD0}" srcOrd="9" destOrd="0" presId="urn:microsoft.com/office/officeart/2008/layout/PictureStrips"/>
    <dgm:cxn modelId="{1342F033-F9E0-4297-BAEE-6CB3779CECEE}" type="presParOf" srcId="{26BEB487-4551-4CBD-9D50-C221E83C40E5}" destId="{C35439A5-411B-43C1-8A40-68B56513255B}" srcOrd="10" destOrd="0" presId="urn:microsoft.com/office/officeart/2008/layout/PictureStrips"/>
    <dgm:cxn modelId="{F8879988-5570-4020-9647-7040AA830832}" type="presParOf" srcId="{C35439A5-411B-43C1-8A40-68B56513255B}" destId="{CE7DEBCA-1C9F-46F3-87F4-6ECC782F5742}" srcOrd="0" destOrd="0" presId="urn:microsoft.com/office/officeart/2008/layout/PictureStrips"/>
    <dgm:cxn modelId="{DD275408-6C8E-4C30-96B9-877C20937CAB}" type="presParOf" srcId="{C35439A5-411B-43C1-8A40-68B56513255B}" destId="{1C28BA6C-B7FC-438F-BCF7-E82108311836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D44961-A5FA-401C-8258-06AA5CD90622}" type="doc">
      <dgm:prSet loTypeId="urn:microsoft.com/office/officeart/2005/8/layout/bList2" loCatId="picture" qsTypeId="urn:microsoft.com/office/officeart/2005/8/quickstyle/simple1" qsCatId="simple" csTypeId="urn:microsoft.com/office/officeart/2005/8/colors/colorful5" csCatId="colorful" phldr="1"/>
      <dgm:spPr/>
    </dgm:pt>
    <dgm:pt modelId="{381A85D1-D3A3-47B2-8468-D2A656FB4B94}">
      <dgm:prSet phldrT="[Texto]"/>
      <dgm:spPr/>
      <dgm:t>
        <a:bodyPr/>
        <a:lstStyle/>
        <a:p>
          <a:r>
            <a:rPr lang="pt-BR" b="1" dirty="0">
              <a:latin typeface="Aileron Bold"/>
            </a:rPr>
            <a:t>Residentes</a:t>
          </a:r>
        </a:p>
      </dgm:t>
    </dgm:pt>
    <dgm:pt modelId="{4A93B055-A43C-4847-B210-A35BB9671C49}" type="parTrans" cxnId="{51514D8D-DDC8-4A74-84FB-A1A40CAC162E}">
      <dgm:prSet/>
      <dgm:spPr/>
      <dgm:t>
        <a:bodyPr/>
        <a:lstStyle/>
        <a:p>
          <a:endParaRPr lang="pt-BR"/>
        </a:p>
      </dgm:t>
    </dgm:pt>
    <dgm:pt modelId="{05B3F8BB-687D-4EC9-9EEF-29E57A3AA01C}" type="sibTrans" cxnId="{51514D8D-DDC8-4A74-84FB-A1A40CAC162E}">
      <dgm:prSet/>
      <dgm:spPr/>
      <dgm:t>
        <a:bodyPr/>
        <a:lstStyle/>
        <a:p>
          <a:endParaRPr lang="pt-BR"/>
        </a:p>
      </dgm:t>
    </dgm:pt>
    <dgm:pt modelId="{676D7096-12C0-4E63-A7A8-C13D93071C57}">
      <dgm:prSet phldrT="[Texto]"/>
      <dgm:spPr/>
      <dgm:t>
        <a:bodyPr/>
        <a:lstStyle/>
        <a:p>
          <a:r>
            <a:rPr lang="pt-BR" b="1" dirty="0">
              <a:latin typeface="Aileron Bold"/>
            </a:rPr>
            <a:t>Em </a:t>
          </a:r>
          <a:r>
            <a:rPr lang="pt-BR" b="1" dirty="0" err="1">
              <a:latin typeface="Aileron Bold"/>
            </a:rPr>
            <a:t>edad</a:t>
          </a:r>
          <a:r>
            <a:rPr lang="pt-BR" b="1" dirty="0">
              <a:latin typeface="Aileron Bold"/>
            </a:rPr>
            <a:t> de </a:t>
          </a:r>
          <a:r>
            <a:rPr lang="pt-BR" b="1" dirty="0" err="1">
              <a:latin typeface="Aileron Bold"/>
            </a:rPr>
            <a:t>trabajar</a:t>
          </a:r>
          <a:endParaRPr lang="pt-BR" b="1" dirty="0">
            <a:latin typeface="Aileron Bold"/>
          </a:endParaRPr>
        </a:p>
      </dgm:t>
    </dgm:pt>
    <dgm:pt modelId="{0E03A1E8-A7A5-4538-B172-DDB3E0A6DB23}" type="parTrans" cxnId="{9835AE4E-C643-4FA9-8264-44A581594B79}">
      <dgm:prSet/>
      <dgm:spPr/>
      <dgm:t>
        <a:bodyPr/>
        <a:lstStyle/>
        <a:p>
          <a:endParaRPr lang="pt-BR"/>
        </a:p>
      </dgm:t>
    </dgm:pt>
    <dgm:pt modelId="{95C0C391-1680-48A6-973E-8567448E4108}" type="sibTrans" cxnId="{9835AE4E-C643-4FA9-8264-44A581594B79}">
      <dgm:prSet/>
      <dgm:spPr/>
      <dgm:t>
        <a:bodyPr/>
        <a:lstStyle/>
        <a:p>
          <a:endParaRPr lang="pt-BR"/>
        </a:p>
      </dgm:t>
    </dgm:pt>
    <dgm:pt modelId="{5524FAFF-AB05-4C68-97CA-59E7C2B83E40}">
      <dgm:prSet phldrT="[Texto]"/>
      <dgm:spPr/>
      <dgm:t>
        <a:bodyPr/>
        <a:lstStyle/>
        <a:p>
          <a:r>
            <a:rPr lang="pt-BR" b="1" dirty="0" err="1">
              <a:latin typeface="Aileron Bold"/>
            </a:rPr>
            <a:t>En</a:t>
          </a:r>
          <a:r>
            <a:rPr lang="pt-BR" b="1" dirty="0">
              <a:latin typeface="Aileron Bold"/>
            </a:rPr>
            <a:t> </a:t>
          </a:r>
          <a:r>
            <a:rPr lang="pt-BR" b="1" dirty="0" err="1">
              <a:latin typeface="Aileron Bold"/>
            </a:rPr>
            <a:t>la</a:t>
          </a:r>
          <a:r>
            <a:rPr lang="pt-BR" b="1" dirty="0">
              <a:latin typeface="Aileron Bold"/>
            </a:rPr>
            <a:t> </a:t>
          </a:r>
          <a:r>
            <a:rPr lang="pt-BR" b="1" dirty="0" err="1">
              <a:latin typeface="Aileron Bold"/>
            </a:rPr>
            <a:t>fuerza</a:t>
          </a:r>
          <a:r>
            <a:rPr lang="pt-BR" b="1" dirty="0">
              <a:latin typeface="Aileron Bold"/>
            </a:rPr>
            <a:t> de </a:t>
          </a:r>
          <a:r>
            <a:rPr lang="pt-BR" b="1" dirty="0" err="1">
              <a:latin typeface="Aileron Bold"/>
            </a:rPr>
            <a:t>trabajo</a:t>
          </a:r>
          <a:endParaRPr lang="pt-BR" b="1" dirty="0">
            <a:latin typeface="Aileron Bold"/>
          </a:endParaRPr>
        </a:p>
      </dgm:t>
    </dgm:pt>
    <dgm:pt modelId="{C07F5703-5536-4DF6-9D0F-56CCA2519460}" type="parTrans" cxnId="{8AFEFAFB-D47A-4E31-8561-82ECFD6229CB}">
      <dgm:prSet/>
      <dgm:spPr/>
      <dgm:t>
        <a:bodyPr/>
        <a:lstStyle/>
        <a:p>
          <a:endParaRPr lang="pt-BR"/>
        </a:p>
      </dgm:t>
    </dgm:pt>
    <dgm:pt modelId="{84DB35CA-5F85-412A-A668-580A78AC48F2}" type="sibTrans" cxnId="{8AFEFAFB-D47A-4E31-8561-82ECFD6229CB}">
      <dgm:prSet/>
      <dgm:spPr/>
      <dgm:t>
        <a:bodyPr/>
        <a:lstStyle/>
        <a:p>
          <a:endParaRPr lang="pt-BR"/>
        </a:p>
      </dgm:t>
    </dgm:pt>
    <dgm:pt modelId="{74BC6639-1C62-40C9-A511-084515524840}">
      <dgm:prSet phldrT="[Texto]"/>
      <dgm:spPr/>
      <dgm:t>
        <a:bodyPr/>
        <a:lstStyle/>
        <a:p>
          <a:r>
            <a:rPr lang="pt-BR" b="1" dirty="0">
              <a:latin typeface="Aileron Bold"/>
            </a:rPr>
            <a:t>Ocupada</a:t>
          </a:r>
        </a:p>
      </dgm:t>
    </dgm:pt>
    <dgm:pt modelId="{7DD7BDB5-DEB9-4A29-A421-F284E9329924}" type="parTrans" cxnId="{5D9FDC92-09B5-4C06-83FF-AE5FD8888DDF}">
      <dgm:prSet/>
      <dgm:spPr/>
      <dgm:t>
        <a:bodyPr/>
        <a:lstStyle/>
        <a:p>
          <a:endParaRPr lang="pt-BR"/>
        </a:p>
      </dgm:t>
    </dgm:pt>
    <dgm:pt modelId="{80593BF4-3EC0-4470-A7E2-847411A56383}" type="sibTrans" cxnId="{5D9FDC92-09B5-4C06-83FF-AE5FD8888DDF}">
      <dgm:prSet/>
      <dgm:spPr/>
      <dgm:t>
        <a:bodyPr/>
        <a:lstStyle/>
        <a:p>
          <a:endParaRPr lang="pt-BR"/>
        </a:p>
      </dgm:t>
    </dgm:pt>
    <dgm:pt modelId="{DD2FFE74-EB52-4B4C-A488-100AB5EEDBF8}">
      <dgm:prSet phldrT="[Texto]"/>
      <dgm:spPr/>
      <dgm:t>
        <a:bodyPr/>
        <a:lstStyle/>
        <a:p>
          <a:r>
            <a:rPr lang="pt-BR" b="1" dirty="0">
              <a:latin typeface="Aileron Bold"/>
            </a:rPr>
            <a:t>Ocupada – sector privado</a:t>
          </a:r>
        </a:p>
      </dgm:t>
    </dgm:pt>
    <dgm:pt modelId="{025C6250-E454-4677-9CDB-EF4FAAB17B94}" type="parTrans" cxnId="{79A60EB2-5AE5-4401-8550-27430EAFE345}">
      <dgm:prSet/>
      <dgm:spPr/>
      <dgm:t>
        <a:bodyPr/>
        <a:lstStyle/>
        <a:p>
          <a:endParaRPr lang="pt-BR"/>
        </a:p>
      </dgm:t>
    </dgm:pt>
    <dgm:pt modelId="{3E00B7BB-1032-46FC-8884-AC44F98A395D}" type="sibTrans" cxnId="{79A60EB2-5AE5-4401-8550-27430EAFE345}">
      <dgm:prSet/>
      <dgm:spPr/>
      <dgm:t>
        <a:bodyPr/>
        <a:lstStyle/>
        <a:p>
          <a:endParaRPr lang="pt-BR"/>
        </a:p>
      </dgm:t>
    </dgm:pt>
    <dgm:pt modelId="{60464A4B-CA9A-4D99-8361-ADE7EACBADE7}">
      <dgm:prSet custT="1"/>
      <dgm:spPr/>
      <dgm:t>
        <a:bodyPr/>
        <a:lstStyle/>
        <a:p>
          <a:pPr algn="ctr">
            <a:buNone/>
          </a:pPr>
          <a:r>
            <a:rPr lang="pt-BR" sz="1600" dirty="0">
              <a:latin typeface="Aileron Bold"/>
            </a:rPr>
            <a:t>88 millones</a:t>
          </a:r>
        </a:p>
      </dgm:t>
    </dgm:pt>
    <dgm:pt modelId="{4FF29985-F110-4DFD-A5C9-DB52608514FB}" type="parTrans" cxnId="{FB72EA36-B0D5-481C-9FC7-6164805CF473}">
      <dgm:prSet/>
      <dgm:spPr/>
      <dgm:t>
        <a:bodyPr/>
        <a:lstStyle/>
        <a:p>
          <a:endParaRPr lang="pt-BR"/>
        </a:p>
      </dgm:t>
    </dgm:pt>
    <dgm:pt modelId="{56011B7B-8E83-4C13-BC7D-92B6BC59D47C}" type="sibTrans" cxnId="{FB72EA36-B0D5-481C-9FC7-6164805CF473}">
      <dgm:prSet/>
      <dgm:spPr/>
      <dgm:t>
        <a:bodyPr/>
        <a:lstStyle/>
        <a:p>
          <a:endParaRPr lang="pt-BR"/>
        </a:p>
      </dgm:t>
    </dgm:pt>
    <dgm:pt modelId="{64BF459E-1C9D-45EE-A13B-7B6DD3DB2A90}">
      <dgm:prSet custT="1"/>
      <dgm:spPr/>
      <dgm:t>
        <a:bodyPr/>
        <a:lstStyle/>
        <a:p>
          <a:pPr algn="ctr">
            <a:buNone/>
          </a:pPr>
          <a:r>
            <a:rPr lang="pt-BR" sz="1600" dirty="0">
              <a:latin typeface="Aileron Bold"/>
            </a:rPr>
            <a:t>101 </a:t>
          </a:r>
          <a:r>
            <a:rPr lang="pt-BR" sz="1600" dirty="0" err="1">
              <a:latin typeface="Aileron Bold"/>
            </a:rPr>
            <a:t>millones</a:t>
          </a:r>
          <a:endParaRPr lang="pt-BR" sz="1600" dirty="0">
            <a:latin typeface="Aileron Bold"/>
          </a:endParaRPr>
        </a:p>
      </dgm:t>
    </dgm:pt>
    <dgm:pt modelId="{95B7376B-0B4E-4800-92C3-C2C47EDD6061}" type="parTrans" cxnId="{FB02FF55-C638-41FC-AC74-986F78E1A031}">
      <dgm:prSet/>
      <dgm:spPr/>
      <dgm:t>
        <a:bodyPr/>
        <a:lstStyle/>
        <a:p>
          <a:endParaRPr lang="pt-BR"/>
        </a:p>
      </dgm:t>
    </dgm:pt>
    <dgm:pt modelId="{DCE75BC2-3AEB-4141-A582-F765492CBE3B}" type="sibTrans" cxnId="{FB02FF55-C638-41FC-AC74-986F78E1A031}">
      <dgm:prSet/>
      <dgm:spPr/>
      <dgm:t>
        <a:bodyPr/>
        <a:lstStyle/>
        <a:p>
          <a:endParaRPr lang="pt-BR"/>
        </a:p>
      </dgm:t>
    </dgm:pt>
    <dgm:pt modelId="{438D1E70-DFB8-4375-9334-069385F0C843}">
      <dgm:prSet custT="1"/>
      <dgm:spPr/>
      <dgm:t>
        <a:bodyPr/>
        <a:lstStyle/>
        <a:p>
          <a:pPr algn="ctr">
            <a:buNone/>
          </a:pPr>
          <a:r>
            <a:rPr lang="pt-BR" sz="1600" dirty="0">
              <a:latin typeface="Aileron Bold"/>
            </a:rPr>
            <a:t>108 </a:t>
          </a:r>
          <a:r>
            <a:rPr lang="es-ES_tradnl" sz="1600" noProof="0" dirty="0">
              <a:latin typeface="Aileron Bold"/>
            </a:rPr>
            <a:t>millones</a:t>
          </a:r>
        </a:p>
      </dgm:t>
    </dgm:pt>
    <dgm:pt modelId="{BD7DA3BF-5D60-452B-A6FD-FAD9668FE1DC}" type="parTrans" cxnId="{47FCCCB0-8F7F-483E-AF04-C935957D39D7}">
      <dgm:prSet/>
      <dgm:spPr/>
      <dgm:t>
        <a:bodyPr/>
        <a:lstStyle/>
        <a:p>
          <a:endParaRPr lang="pt-BR"/>
        </a:p>
      </dgm:t>
    </dgm:pt>
    <dgm:pt modelId="{502AAC29-2F0B-495A-835C-82A0E216FCCD}" type="sibTrans" cxnId="{47FCCCB0-8F7F-483E-AF04-C935957D39D7}">
      <dgm:prSet/>
      <dgm:spPr/>
      <dgm:t>
        <a:bodyPr/>
        <a:lstStyle/>
        <a:p>
          <a:endParaRPr lang="pt-BR"/>
        </a:p>
      </dgm:t>
    </dgm:pt>
    <dgm:pt modelId="{15B19FE7-A81F-456C-8E7D-BAB9A00393B3}">
      <dgm:prSet custT="1"/>
      <dgm:spPr/>
      <dgm:t>
        <a:bodyPr/>
        <a:lstStyle/>
        <a:p>
          <a:pPr algn="ctr">
            <a:buNone/>
          </a:pPr>
          <a:r>
            <a:rPr lang="pt-BR" sz="1600" dirty="0">
              <a:latin typeface="Aileron Bold"/>
            </a:rPr>
            <a:t>173 </a:t>
          </a:r>
          <a:r>
            <a:rPr lang="pt-BR" sz="1600" dirty="0" err="1">
              <a:latin typeface="Aileron Bold"/>
            </a:rPr>
            <a:t>millones</a:t>
          </a:r>
          <a:endParaRPr lang="pt-BR" sz="1600" dirty="0">
            <a:latin typeface="Aileron Bold"/>
          </a:endParaRPr>
        </a:p>
      </dgm:t>
    </dgm:pt>
    <dgm:pt modelId="{8C9E4672-4888-423D-9A51-08C67996B161}" type="parTrans" cxnId="{A58EF2FC-6D4E-410F-853C-8B3F17BDB38B}">
      <dgm:prSet/>
      <dgm:spPr/>
      <dgm:t>
        <a:bodyPr/>
        <a:lstStyle/>
        <a:p>
          <a:endParaRPr lang="pt-BR"/>
        </a:p>
      </dgm:t>
    </dgm:pt>
    <dgm:pt modelId="{298FFEFC-0F67-4DF8-833C-9E47B9E7AF3D}" type="sibTrans" cxnId="{A58EF2FC-6D4E-410F-853C-8B3F17BDB38B}">
      <dgm:prSet/>
      <dgm:spPr/>
      <dgm:t>
        <a:bodyPr/>
        <a:lstStyle/>
        <a:p>
          <a:endParaRPr lang="pt-BR"/>
        </a:p>
      </dgm:t>
    </dgm:pt>
    <dgm:pt modelId="{09DCB505-8A2B-48A4-BB31-0F2A31EC615C}">
      <dgm:prSet custT="1"/>
      <dgm:spPr/>
      <dgm:t>
        <a:bodyPr/>
        <a:lstStyle/>
        <a:p>
          <a:pPr algn="ctr">
            <a:buNone/>
          </a:pPr>
          <a:r>
            <a:rPr lang="pt-BR" sz="1600" dirty="0">
              <a:latin typeface="Aileron Bold"/>
            </a:rPr>
            <a:t>213 </a:t>
          </a:r>
          <a:r>
            <a:rPr lang="pt-BR" sz="1600" dirty="0" err="1">
              <a:latin typeface="Aileron Bold"/>
            </a:rPr>
            <a:t>millones</a:t>
          </a:r>
          <a:endParaRPr lang="pt-BR" sz="1600" dirty="0">
            <a:latin typeface="Aileron Bold"/>
          </a:endParaRPr>
        </a:p>
      </dgm:t>
    </dgm:pt>
    <dgm:pt modelId="{5F540F82-09BA-4C23-8B27-C9B2C8939B8A}" type="parTrans" cxnId="{4497ED08-1DAC-4973-B01C-AC89FAE923A1}">
      <dgm:prSet/>
      <dgm:spPr/>
      <dgm:t>
        <a:bodyPr/>
        <a:lstStyle/>
        <a:p>
          <a:endParaRPr lang="pt-BR"/>
        </a:p>
      </dgm:t>
    </dgm:pt>
    <dgm:pt modelId="{BF266938-02B5-42B8-B581-7E9378B20571}" type="sibTrans" cxnId="{4497ED08-1DAC-4973-B01C-AC89FAE923A1}">
      <dgm:prSet/>
      <dgm:spPr/>
      <dgm:t>
        <a:bodyPr/>
        <a:lstStyle/>
        <a:p>
          <a:endParaRPr lang="pt-BR"/>
        </a:p>
      </dgm:t>
    </dgm:pt>
    <dgm:pt modelId="{19A288D1-91C6-4AD8-8FC8-F3E845EA364F}" type="pres">
      <dgm:prSet presAssocID="{A2D44961-A5FA-401C-8258-06AA5CD90622}" presName="diagram" presStyleCnt="0">
        <dgm:presLayoutVars>
          <dgm:dir/>
          <dgm:animLvl val="lvl"/>
          <dgm:resizeHandles val="exact"/>
        </dgm:presLayoutVars>
      </dgm:prSet>
      <dgm:spPr/>
    </dgm:pt>
    <dgm:pt modelId="{79FDD133-20D8-40EF-8D3B-D154C68CF2FF}" type="pres">
      <dgm:prSet presAssocID="{381A85D1-D3A3-47B2-8468-D2A656FB4B94}" presName="compNode" presStyleCnt="0"/>
      <dgm:spPr/>
    </dgm:pt>
    <dgm:pt modelId="{9FFC903D-8173-4408-9D93-40581735E05A}" type="pres">
      <dgm:prSet presAssocID="{381A85D1-D3A3-47B2-8468-D2A656FB4B94}" presName="childRect" presStyleLbl="bgAcc1" presStyleIdx="0" presStyleCnt="5" custScaleY="26701" custLinFactNeighborX="288" custLinFactNeighborY="35507">
        <dgm:presLayoutVars>
          <dgm:bulletEnabled val="1"/>
        </dgm:presLayoutVars>
      </dgm:prSet>
      <dgm:spPr/>
    </dgm:pt>
    <dgm:pt modelId="{6A1C2660-2F8D-4403-B0F7-B94E4A6E1320}" type="pres">
      <dgm:prSet presAssocID="{381A85D1-D3A3-47B2-8468-D2A656FB4B94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EE25DB9-AA5F-4CDE-9EB5-33A6A9082732}" type="pres">
      <dgm:prSet presAssocID="{381A85D1-D3A3-47B2-8468-D2A656FB4B94}" presName="parentRect" presStyleLbl="alignNode1" presStyleIdx="0" presStyleCnt="5"/>
      <dgm:spPr/>
    </dgm:pt>
    <dgm:pt modelId="{7F8FE21E-DA46-410F-A760-3059D6500D4F}" type="pres">
      <dgm:prSet presAssocID="{381A85D1-D3A3-47B2-8468-D2A656FB4B94}" presName="adorn" presStyleLbl="fgAccFollowNode1" presStyleIdx="0" presStyleCnt="5"/>
      <dgm:spPr>
        <a:blipFill rotWithShape="1">
          <a:blip xmlns:r="http://schemas.openxmlformats.org/officeDocument/2006/relationships" r:embed="rId1"/>
          <a:srcRect/>
          <a:stretch>
            <a:fillRect l="-4000" r="-4000"/>
          </a:stretch>
        </a:blipFill>
      </dgm:spPr>
    </dgm:pt>
    <dgm:pt modelId="{A9C96CD4-79A1-4DF5-8A94-E3C66C6746FD}" type="pres">
      <dgm:prSet presAssocID="{05B3F8BB-687D-4EC9-9EEF-29E57A3AA01C}" presName="sibTrans" presStyleLbl="sibTrans2D1" presStyleIdx="0" presStyleCnt="0"/>
      <dgm:spPr/>
    </dgm:pt>
    <dgm:pt modelId="{0A5D67B4-054D-4133-A347-D114756B606F}" type="pres">
      <dgm:prSet presAssocID="{676D7096-12C0-4E63-A7A8-C13D93071C57}" presName="compNode" presStyleCnt="0"/>
      <dgm:spPr/>
    </dgm:pt>
    <dgm:pt modelId="{69FE0B55-119B-4279-BE77-84BEF9C4D65A}" type="pres">
      <dgm:prSet presAssocID="{676D7096-12C0-4E63-A7A8-C13D93071C57}" presName="childRect" presStyleLbl="bgAcc1" presStyleIdx="1" presStyleCnt="5" custScaleY="26701" custLinFactNeighborX="-592" custLinFactNeighborY="35507">
        <dgm:presLayoutVars>
          <dgm:bulletEnabled val="1"/>
        </dgm:presLayoutVars>
      </dgm:prSet>
      <dgm:spPr/>
    </dgm:pt>
    <dgm:pt modelId="{2CD2309F-11E9-4A7E-ADF7-2F3DB4D851F3}" type="pres">
      <dgm:prSet presAssocID="{676D7096-12C0-4E63-A7A8-C13D93071C5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0064A65-BE08-46C8-8B67-4589BD3A660F}" type="pres">
      <dgm:prSet presAssocID="{676D7096-12C0-4E63-A7A8-C13D93071C57}" presName="parentRect" presStyleLbl="alignNode1" presStyleIdx="1" presStyleCnt="5"/>
      <dgm:spPr/>
    </dgm:pt>
    <dgm:pt modelId="{BB63A785-DD2F-4E92-B801-59BC2A9E4570}" type="pres">
      <dgm:prSet presAssocID="{676D7096-12C0-4E63-A7A8-C13D93071C57}" presName="adorn" presStyleLbl="fgAccFollowNode1" presStyleIdx="1" presStyleCnt="5"/>
      <dgm:spPr>
        <a:blipFill rotWithShape="1">
          <a:blip xmlns:r="http://schemas.openxmlformats.org/officeDocument/2006/relationships" r:embed="rId2"/>
          <a:srcRect/>
          <a:stretch>
            <a:fillRect l="-33000" r="-33000"/>
          </a:stretch>
        </a:blipFill>
      </dgm:spPr>
    </dgm:pt>
    <dgm:pt modelId="{414716CB-1A31-4630-8BB4-337523376E6D}" type="pres">
      <dgm:prSet presAssocID="{95C0C391-1680-48A6-973E-8567448E4108}" presName="sibTrans" presStyleLbl="sibTrans2D1" presStyleIdx="0" presStyleCnt="0"/>
      <dgm:spPr/>
    </dgm:pt>
    <dgm:pt modelId="{D6AC08AF-AA81-4E3E-B71F-9AE0C4135296}" type="pres">
      <dgm:prSet presAssocID="{5524FAFF-AB05-4C68-97CA-59E7C2B83E40}" presName="compNode" presStyleCnt="0"/>
      <dgm:spPr/>
    </dgm:pt>
    <dgm:pt modelId="{FC65F654-A0E3-47C2-BEC6-7199A9D663E1}" type="pres">
      <dgm:prSet presAssocID="{5524FAFF-AB05-4C68-97CA-59E7C2B83E40}" presName="childRect" presStyleLbl="bgAcc1" presStyleIdx="2" presStyleCnt="5" custScaleY="26701" custLinFactNeighborX="444" custLinFactNeighborY="34918">
        <dgm:presLayoutVars>
          <dgm:bulletEnabled val="1"/>
        </dgm:presLayoutVars>
      </dgm:prSet>
      <dgm:spPr/>
    </dgm:pt>
    <dgm:pt modelId="{E108A4F8-62F9-4668-93C4-3DE9E19347CA}" type="pres">
      <dgm:prSet presAssocID="{5524FAFF-AB05-4C68-97CA-59E7C2B83E40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B4A3717-382C-41A7-BBD9-291230B3ACE7}" type="pres">
      <dgm:prSet presAssocID="{5524FAFF-AB05-4C68-97CA-59E7C2B83E40}" presName="parentRect" presStyleLbl="alignNode1" presStyleIdx="2" presStyleCnt="5" custLinFactNeighborX="76" custLinFactNeighborY="-1127"/>
      <dgm:spPr/>
    </dgm:pt>
    <dgm:pt modelId="{590F3CEE-3562-4EEC-BBFC-C67E54DB2FF2}" type="pres">
      <dgm:prSet presAssocID="{5524FAFF-AB05-4C68-97CA-59E7C2B83E40}" presName="adorn" presStyleLbl="fgAccFollowNode1" presStyleIdx="2" presStyleCnt="5" custLinFactNeighborX="1206" custLinFactNeighborY="6350"/>
      <dgm:spPr>
        <a:blipFill rotWithShape="1"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011F0D41-DA26-4B68-9923-BBC904F58CC0}" type="pres">
      <dgm:prSet presAssocID="{84DB35CA-5F85-412A-A668-580A78AC48F2}" presName="sibTrans" presStyleLbl="sibTrans2D1" presStyleIdx="0" presStyleCnt="0"/>
      <dgm:spPr/>
    </dgm:pt>
    <dgm:pt modelId="{99F46DE6-7805-4DB6-813A-D89FE9436233}" type="pres">
      <dgm:prSet presAssocID="{74BC6639-1C62-40C9-A511-084515524840}" presName="compNode" presStyleCnt="0"/>
      <dgm:spPr/>
    </dgm:pt>
    <dgm:pt modelId="{3C032A4E-F540-4763-A9DB-620DDF0CFAE1}" type="pres">
      <dgm:prSet presAssocID="{74BC6639-1C62-40C9-A511-084515524840}" presName="childRect" presStyleLbl="bgAcc1" presStyleIdx="3" presStyleCnt="5" custScaleY="26701" custLinFactNeighborX="-115" custLinFactNeighborY="-14348">
        <dgm:presLayoutVars>
          <dgm:bulletEnabled val="1"/>
        </dgm:presLayoutVars>
      </dgm:prSet>
      <dgm:spPr/>
    </dgm:pt>
    <dgm:pt modelId="{EB103E5E-2119-410C-8D21-D151D6F92B9F}" type="pres">
      <dgm:prSet presAssocID="{74BC6639-1C62-40C9-A511-084515524840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E1C935EF-EE50-4500-8CFC-2316F40B4686}" type="pres">
      <dgm:prSet presAssocID="{74BC6639-1C62-40C9-A511-084515524840}" presName="parentRect" presStyleLbl="alignNode1" presStyleIdx="3" presStyleCnt="5" custLinFactY="-15699" custLinFactNeighborX="-115" custLinFactNeighborY="-100000"/>
      <dgm:spPr/>
    </dgm:pt>
    <dgm:pt modelId="{1775A280-CAD3-49D6-8B25-8ABB6C0ECBE9}" type="pres">
      <dgm:prSet presAssocID="{74BC6639-1C62-40C9-A511-084515524840}" presName="adorn" presStyleLbl="fgAccFollowNode1" presStyleIdx="3" presStyleCnt="5" custLinFactY="-1544" custLinFactNeighborX="6523" custLinFactNeighborY="-100000"/>
      <dgm:spPr>
        <a:blipFill rotWithShape="1">
          <a:blip xmlns:r="http://schemas.openxmlformats.org/officeDocument/2006/relationships" r:embed="rId4"/>
          <a:srcRect/>
          <a:stretch>
            <a:fillRect l="-14000" r="-14000"/>
          </a:stretch>
        </a:blipFill>
      </dgm:spPr>
    </dgm:pt>
    <dgm:pt modelId="{2877B0C2-ECAF-4313-A528-72426EF52CCC}" type="pres">
      <dgm:prSet presAssocID="{80593BF4-3EC0-4470-A7E2-847411A56383}" presName="sibTrans" presStyleLbl="sibTrans2D1" presStyleIdx="0" presStyleCnt="0"/>
      <dgm:spPr/>
    </dgm:pt>
    <dgm:pt modelId="{C0133CFE-C0BE-4C03-9523-FE80B8E26645}" type="pres">
      <dgm:prSet presAssocID="{DD2FFE74-EB52-4B4C-A488-100AB5EEDBF8}" presName="compNode" presStyleCnt="0"/>
      <dgm:spPr/>
    </dgm:pt>
    <dgm:pt modelId="{2CA01336-DF05-4259-8D9D-A406702CF8E3}" type="pres">
      <dgm:prSet presAssocID="{DD2FFE74-EB52-4B4C-A488-100AB5EEDBF8}" presName="childRect" presStyleLbl="bgAcc1" presStyleIdx="4" presStyleCnt="5" custScaleY="26701" custLinFactNeighborX="3914" custLinFactNeighborY="-12996">
        <dgm:presLayoutVars>
          <dgm:bulletEnabled val="1"/>
        </dgm:presLayoutVars>
      </dgm:prSet>
      <dgm:spPr/>
    </dgm:pt>
    <dgm:pt modelId="{6A8849F6-60D4-4BEB-84B1-2650C5E0915D}" type="pres">
      <dgm:prSet presAssocID="{DD2FFE74-EB52-4B4C-A488-100AB5EEDBF8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61E66C76-7EFD-43B9-B453-3778C322956E}" type="pres">
      <dgm:prSet presAssocID="{DD2FFE74-EB52-4B4C-A488-100AB5EEDBF8}" presName="parentRect" presStyleLbl="alignNode1" presStyleIdx="4" presStyleCnt="5" custLinFactY="-12795" custLinFactNeighborX="4026" custLinFactNeighborY="-100000"/>
      <dgm:spPr/>
    </dgm:pt>
    <dgm:pt modelId="{4C755FFD-A878-449C-81C5-8AEB6715D1B0}" type="pres">
      <dgm:prSet presAssocID="{DD2FFE74-EB52-4B4C-A488-100AB5EEDBF8}" presName="adorn" presStyleLbl="fgAccFollowNode1" presStyleIdx="4" presStyleCnt="5" custLinFactY="-3448" custLinFactNeighborX="11505" custLinFactNeighborY="-100000"/>
      <dgm:spPr>
        <a:blipFill rotWithShape="1">
          <a:blip xmlns:r="http://schemas.openxmlformats.org/officeDocument/2006/relationships" r:embed="rId5"/>
          <a:srcRect/>
          <a:stretch>
            <a:fillRect l="-32000" r="-32000"/>
          </a:stretch>
        </a:blipFill>
      </dgm:spPr>
    </dgm:pt>
  </dgm:ptLst>
  <dgm:cxnLst>
    <dgm:cxn modelId="{EB628006-53C8-4F3F-908A-81D9D80DFEB8}" type="presOf" srcId="{676D7096-12C0-4E63-A7A8-C13D93071C57}" destId="{70064A65-BE08-46C8-8B67-4589BD3A660F}" srcOrd="1" destOrd="0" presId="urn:microsoft.com/office/officeart/2005/8/layout/bList2"/>
    <dgm:cxn modelId="{F427C106-5EDB-4EE8-87B3-DCC86643DF40}" type="presOf" srcId="{381A85D1-D3A3-47B2-8468-D2A656FB4B94}" destId="{3EE25DB9-AA5F-4CDE-9EB5-33A6A9082732}" srcOrd="1" destOrd="0" presId="urn:microsoft.com/office/officeart/2005/8/layout/bList2"/>
    <dgm:cxn modelId="{4497ED08-1DAC-4973-B01C-AC89FAE923A1}" srcId="{381A85D1-D3A3-47B2-8468-D2A656FB4B94}" destId="{09DCB505-8A2B-48A4-BB31-0F2A31EC615C}" srcOrd="0" destOrd="0" parTransId="{5F540F82-09BA-4C23-8B27-C9B2C8939B8A}" sibTransId="{BF266938-02B5-42B8-B581-7E9378B20571}"/>
    <dgm:cxn modelId="{141A0A0D-730E-409F-8242-0B1D069E6140}" type="presOf" srcId="{05B3F8BB-687D-4EC9-9EEF-29E57A3AA01C}" destId="{A9C96CD4-79A1-4DF5-8A94-E3C66C6746FD}" srcOrd="0" destOrd="0" presId="urn:microsoft.com/office/officeart/2005/8/layout/bList2"/>
    <dgm:cxn modelId="{7BB71B24-E673-4241-AFC2-2D8FEE4BAE6C}" type="presOf" srcId="{381A85D1-D3A3-47B2-8468-D2A656FB4B94}" destId="{6A1C2660-2F8D-4403-B0F7-B94E4A6E1320}" srcOrd="0" destOrd="0" presId="urn:microsoft.com/office/officeart/2005/8/layout/bList2"/>
    <dgm:cxn modelId="{D2C39B24-7318-4310-90F3-43EA524A6058}" type="presOf" srcId="{09DCB505-8A2B-48A4-BB31-0F2A31EC615C}" destId="{9FFC903D-8173-4408-9D93-40581735E05A}" srcOrd="0" destOrd="0" presId="urn:microsoft.com/office/officeart/2005/8/layout/bList2"/>
    <dgm:cxn modelId="{E23F582B-7E10-44BC-A258-E2576991C759}" type="presOf" srcId="{74BC6639-1C62-40C9-A511-084515524840}" destId="{E1C935EF-EE50-4500-8CFC-2316F40B4686}" srcOrd="1" destOrd="0" presId="urn:microsoft.com/office/officeart/2005/8/layout/bList2"/>
    <dgm:cxn modelId="{FB72EA36-B0D5-481C-9FC7-6164805CF473}" srcId="{DD2FFE74-EB52-4B4C-A488-100AB5EEDBF8}" destId="{60464A4B-CA9A-4D99-8361-ADE7EACBADE7}" srcOrd="0" destOrd="0" parTransId="{4FF29985-F110-4DFD-A5C9-DB52608514FB}" sibTransId="{56011B7B-8E83-4C13-BC7D-92B6BC59D47C}"/>
    <dgm:cxn modelId="{F49CD661-A2A8-4A0D-8F7B-C92F5FEF6565}" type="presOf" srcId="{60464A4B-CA9A-4D99-8361-ADE7EACBADE7}" destId="{2CA01336-DF05-4259-8D9D-A406702CF8E3}" srcOrd="0" destOrd="0" presId="urn:microsoft.com/office/officeart/2005/8/layout/bList2"/>
    <dgm:cxn modelId="{EC872242-0C8C-4B7B-9494-AF92CA58DE68}" type="presOf" srcId="{438D1E70-DFB8-4375-9334-069385F0C843}" destId="{FC65F654-A0E3-47C2-BEC6-7199A9D663E1}" srcOrd="0" destOrd="0" presId="urn:microsoft.com/office/officeart/2005/8/layout/bList2"/>
    <dgm:cxn modelId="{0E395A62-DB01-4039-9CEC-05DBB0AD78DF}" type="presOf" srcId="{15B19FE7-A81F-456C-8E7D-BAB9A00393B3}" destId="{69FE0B55-119B-4279-BE77-84BEF9C4D65A}" srcOrd="0" destOrd="0" presId="urn:microsoft.com/office/officeart/2005/8/layout/bList2"/>
    <dgm:cxn modelId="{086D134D-2DA9-43EE-B00B-7845BEA1C3AF}" type="presOf" srcId="{84DB35CA-5F85-412A-A668-580A78AC48F2}" destId="{011F0D41-DA26-4B68-9923-BBC904F58CC0}" srcOrd="0" destOrd="0" presId="urn:microsoft.com/office/officeart/2005/8/layout/bList2"/>
    <dgm:cxn modelId="{9835AE4E-C643-4FA9-8264-44A581594B79}" srcId="{A2D44961-A5FA-401C-8258-06AA5CD90622}" destId="{676D7096-12C0-4E63-A7A8-C13D93071C57}" srcOrd="1" destOrd="0" parTransId="{0E03A1E8-A7A5-4538-B172-DDB3E0A6DB23}" sibTransId="{95C0C391-1680-48A6-973E-8567448E4108}"/>
    <dgm:cxn modelId="{77904474-8B69-495E-A881-658B37458B8D}" type="presOf" srcId="{64BF459E-1C9D-45EE-A13B-7B6DD3DB2A90}" destId="{3C032A4E-F540-4763-A9DB-620DDF0CFAE1}" srcOrd="0" destOrd="0" presId="urn:microsoft.com/office/officeart/2005/8/layout/bList2"/>
    <dgm:cxn modelId="{FB02FF55-C638-41FC-AC74-986F78E1A031}" srcId="{74BC6639-1C62-40C9-A511-084515524840}" destId="{64BF459E-1C9D-45EE-A13B-7B6DD3DB2A90}" srcOrd="0" destOrd="0" parTransId="{95B7376B-0B4E-4800-92C3-C2C47EDD6061}" sibTransId="{DCE75BC2-3AEB-4141-A582-F765492CBE3B}"/>
    <dgm:cxn modelId="{C0D4DE8B-6317-4028-B68B-13E3A06B2A0C}" type="presOf" srcId="{DD2FFE74-EB52-4B4C-A488-100AB5EEDBF8}" destId="{6A8849F6-60D4-4BEB-84B1-2650C5E0915D}" srcOrd="0" destOrd="0" presId="urn:microsoft.com/office/officeart/2005/8/layout/bList2"/>
    <dgm:cxn modelId="{51514D8D-DDC8-4A74-84FB-A1A40CAC162E}" srcId="{A2D44961-A5FA-401C-8258-06AA5CD90622}" destId="{381A85D1-D3A3-47B2-8468-D2A656FB4B94}" srcOrd="0" destOrd="0" parTransId="{4A93B055-A43C-4847-B210-A35BB9671C49}" sibTransId="{05B3F8BB-687D-4EC9-9EEF-29E57A3AA01C}"/>
    <dgm:cxn modelId="{4E6CC48D-6FC5-428A-96F3-2301580A8301}" type="presOf" srcId="{80593BF4-3EC0-4470-A7E2-847411A56383}" destId="{2877B0C2-ECAF-4313-A528-72426EF52CCC}" srcOrd="0" destOrd="0" presId="urn:microsoft.com/office/officeart/2005/8/layout/bList2"/>
    <dgm:cxn modelId="{1409E091-3ECE-42BF-96A5-00A86226BEAA}" type="presOf" srcId="{5524FAFF-AB05-4C68-97CA-59E7C2B83E40}" destId="{8B4A3717-382C-41A7-BBD9-291230B3ACE7}" srcOrd="1" destOrd="0" presId="urn:microsoft.com/office/officeart/2005/8/layout/bList2"/>
    <dgm:cxn modelId="{5D9FDC92-09B5-4C06-83FF-AE5FD8888DDF}" srcId="{A2D44961-A5FA-401C-8258-06AA5CD90622}" destId="{74BC6639-1C62-40C9-A511-084515524840}" srcOrd="3" destOrd="0" parTransId="{7DD7BDB5-DEB9-4A29-A421-F284E9329924}" sibTransId="{80593BF4-3EC0-4470-A7E2-847411A56383}"/>
    <dgm:cxn modelId="{ED367F9F-2B35-47D4-A2AE-19C068F4238B}" type="presOf" srcId="{676D7096-12C0-4E63-A7A8-C13D93071C57}" destId="{2CD2309F-11E9-4A7E-ADF7-2F3DB4D851F3}" srcOrd="0" destOrd="0" presId="urn:microsoft.com/office/officeart/2005/8/layout/bList2"/>
    <dgm:cxn modelId="{0B05FEA0-FE93-4671-95EA-D3ED1B5B515C}" type="presOf" srcId="{A2D44961-A5FA-401C-8258-06AA5CD90622}" destId="{19A288D1-91C6-4AD8-8FC8-F3E845EA364F}" srcOrd="0" destOrd="0" presId="urn:microsoft.com/office/officeart/2005/8/layout/bList2"/>
    <dgm:cxn modelId="{47FCCCB0-8F7F-483E-AF04-C935957D39D7}" srcId="{5524FAFF-AB05-4C68-97CA-59E7C2B83E40}" destId="{438D1E70-DFB8-4375-9334-069385F0C843}" srcOrd="0" destOrd="0" parTransId="{BD7DA3BF-5D60-452B-A6FD-FAD9668FE1DC}" sibTransId="{502AAC29-2F0B-495A-835C-82A0E216FCCD}"/>
    <dgm:cxn modelId="{79A60EB2-5AE5-4401-8550-27430EAFE345}" srcId="{A2D44961-A5FA-401C-8258-06AA5CD90622}" destId="{DD2FFE74-EB52-4B4C-A488-100AB5EEDBF8}" srcOrd="4" destOrd="0" parTransId="{025C6250-E454-4677-9CDB-EF4FAAB17B94}" sibTransId="{3E00B7BB-1032-46FC-8884-AC44F98A395D}"/>
    <dgm:cxn modelId="{B6FD2EB3-8F06-4E7A-B042-62628953B506}" type="presOf" srcId="{5524FAFF-AB05-4C68-97CA-59E7C2B83E40}" destId="{E108A4F8-62F9-4668-93C4-3DE9E19347CA}" srcOrd="0" destOrd="0" presId="urn:microsoft.com/office/officeart/2005/8/layout/bList2"/>
    <dgm:cxn modelId="{3942E3C1-E0E3-46F2-AA9E-9AFF8D0A0E42}" type="presOf" srcId="{DD2FFE74-EB52-4B4C-A488-100AB5EEDBF8}" destId="{61E66C76-7EFD-43B9-B453-3778C322956E}" srcOrd="1" destOrd="0" presId="urn:microsoft.com/office/officeart/2005/8/layout/bList2"/>
    <dgm:cxn modelId="{58DB44E1-077D-4EC0-937F-ADDF547D6EFC}" type="presOf" srcId="{95C0C391-1680-48A6-973E-8567448E4108}" destId="{414716CB-1A31-4630-8BB4-337523376E6D}" srcOrd="0" destOrd="0" presId="urn:microsoft.com/office/officeart/2005/8/layout/bList2"/>
    <dgm:cxn modelId="{A54EB4F9-D877-4022-A28E-97733992A5B7}" type="presOf" srcId="{74BC6639-1C62-40C9-A511-084515524840}" destId="{EB103E5E-2119-410C-8D21-D151D6F92B9F}" srcOrd="0" destOrd="0" presId="urn:microsoft.com/office/officeart/2005/8/layout/bList2"/>
    <dgm:cxn modelId="{8AFEFAFB-D47A-4E31-8561-82ECFD6229CB}" srcId="{A2D44961-A5FA-401C-8258-06AA5CD90622}" destId="{5524FAFF-AB05-4C68-97CA-59E7C2B83E40}" srcOrd="2" destOrd="0" parTransId="{C07F5703-5536-4DF6-9D0F-56CCA2519460}" sibTransId="{84DB35CA-5F85-412A-A668-580A78AC48F2}"/>
    <dgm:cxn modelId="{A58EF2FC-6D4E-410F-853C-8B3F17BDB38B}" srcId="{676D7096-12C0-4E63-A7A8-C13D93071C57}" destId="{15B19FE7-A81F-456C-8E7D-BAB9A00393B3}" srcOrd="0" destOrd="0" parTransId="{8C9E4672-4888-423D-9A51-08C67996B161}" sibTransId="{298FFEFC-0F67-4DF8-833C-9E47B9E7AF3D}"/>
    <dgm:cxn modelId="{63F6F1C2-1A30-4D0D-BCE2-A98660DB98DD}" type="presParOf" srcId="{19A288D1-91C6-4AD8-8FC8-F3E845EA364F}" destId="{79FDD133-20D8-40EF-8D3B-D154C68CF2FF}" srcOrd="0" destOrd="0" presId="urn:microsoft.com/office/officeart/2005/8/layout/bList2"/>
    <dgm:cxn modelId="{AC226879-FE65-49F1-BBF3-70B86832A001}" type="presParOf" srcId="{79FDD133-20D8-40EF-8D3B-D154C68CF2FF}" destId="{9FFC903D-8173-4408-9D93-40581735E05A}" srcOrd="0" destOrd="0" presId="urn:microsoft.com/office/officeart/2005/8/layout/bList2"/>
    <dgm:cxn modelId="{3A44D662-06C8-4029-AC28-0C0CFD2C7899}" type="presParOf" srcId="{79FDD133-20D8-40EF-8D3B-D154C68CF2FF}" destId="{6A1C2660-2F8D-4403-B0F7-B94E4A6E1320}" srcOrd="1" destOrd="0" presId="urn:microsoft.com/office/officeart/2005/8/layout/bList2"/>
    <dgm:cxn modelId="{87241F77-08CD-424D-AE5C-31637D17855A}" type="presParOf" srcId="{79FDD133-20D8-40EF-8D3B-D154C68CF2FF}" destId="{3EE25DB9-AA5F-4CDE-9EB5-33A6A9082732}" srcOrd="2" destOrd="0" presId="urn:microsoft.com/office/officeart/2005/8/layout/bList2"/>
    <dgm:cxn modelId="{BBC02E8E-6174-48BD-89F4-64557428B65A}" type="presParOf" srcId="{79FDD133-20D8-40EF-8D3B-D154C68CF2FF}" destId="{7F8FE21E-DA46-410F-A760-3059D6500D4F}" srcOrd="3" destOrd="0" presId="urn:microsoft.com/office/officeart/2005/8/layout/bList2"/>
    <dgm:cxn modelId="{B2FAFDE1-944E-428A-8C7C-B84274BACFD6}" type="presParOf" srcId="{19A288D1-91C6-4AD8-8FC8-F3E845EA364F}" destId="{A9C96CD4-79A1-4DF5-8A94-E3C66C6746FD}" srcOrd="1" destOrd="0" presId="urn:microsoft.com/office/officeart/2005/8/layout/bList2"/>
    <dgm:cxn modelId="{94BF51D6-BD95-4651-A254-E59EAAEE494B}" type="presParOf" srcId="{19A288D1-91C6-4AD8-8FC8-F3E845EA364F}" destId="{0A5D67B4-054D-4133-A347-D114756B606F}" srcOrd="2" destOrd="0" presId="urn:microsoft.com/office/officeart/2005/8/layout/bList2"/>
    <dgm:cxn modelId="{DDACE3E7-F0C9-4C4E-A78B-F600A74511FC}" type="presParOf" srcId="{0A5D67B4-054D-4133-A347-D114756B606F}" destId="{69FE0B55-119B-4279-BE77-84BEF9C4D65A}" srcOrd="0" destOrd="0" presId="urn:microsoft.com/office/officeart/2005/8/layout/bList2"/>
    <dgm:cxn modelId="{80CE0984-82AB-41C6-98AD-B1B8849677DD}" type="presParOf" srcId="{0A5D67B4-054D-4133-A347-D114756B606F}" destId="{2CD2309F-11E9-4A7E-ADF7-2F3DB4D851F3}" srcOrd="1" destOrd="0" presId="urn:microsoft.com/office/officeart/2005/8/layout/bList2"/>
    <dgm:cxn modelId="{176EEAAB-5C7B-4149-873E-B92CD604539F}" type="presParOf" srcId="{0A5D67B4-054D-4133-A347-D114756B606F}" destId="{70064A65-BE08-46C8-8B67-4589BD3A660F}" srcOrd="2" destOrd="0" presId="urn:microsoft.com/office/officeart/2005/8/layout/bList2"/>
    <dgm:cxn modelId="{552B3B8E-672A-4557-B218-9A45FFF968DB}" type="presParOf" srcId="{0A5D67B4-054D-4133-A347-D114756B606F}" destId="{BB63A785-DD2F-4E92-B801-59BC2A9E4570}" srcOrd="3" destOrd="0" presId="urn:microsoft.com/office/officeart/2005/8/layout/bList2"/>
    <dgm:cxn modelId="{16A6DD74-2230-44AA-9E2A-D23167FB16EF}" type="presParOf" srcId="{19A288D1-91C6-4AD8-8FC8-F3E845EA364F}" destId="{414716CB-1A31-4630-8BB4-337523376E6D}" srcOrd="3" destOrd="0" presId="urn:microsoft.com/office/officeart/2005/8/layout/bList2"/>
    <dgm:cxn modelId="{14F83A01-7DB1-4024-B80F-33F08EEE97A0}" type="presParOf" srcId="{19A288D1-91C6-4AD8-8FC8-F3E845EA364F}" destId="{D6AC08AF-AA81-4E3E-B71F-9AE0C4135296}" srcOrd="4" destOrd="0" presId="urn:microsoft.com/office/officeart/2005/8/layout/bList2"/>
    <dgm:cxn modelId="{1E77495D-4636-46B0-8079-EE73163155D7}" type="presParOf" srcId="{D6AC08AF-AA81-4E3E-B71F-9AE0C4135296}" destId="{FC65F654-A0E3-47C2-BEC6-7199A9D663E1}" srcOrd="0" destOrd="0" presId="urn:microsoft.com/office/officeart/2005/8/layout/bList2"/>
    <dgm:cxn modelId="{FA7549C4-AAD4-4D77-8D97-E735EDFDD085}" type="presParOf" srcId="{D6AC08AF-AA81-4E3E-B71F-9AE0C4135296}" destId="{E108A4F8-62F9-4668-93C4-3DE9E19347CA}" srcOrd="1" destOrd="0" presId="urn:microsoft.com/office/officeart/2005/8/layout/bList2"/>
    <dgm:cxn modelId="{08EC38CC-D598-4154-99EF-D46E57217A60}" type="presParOf" srcId="{D6AC08AF-AA81-4E3E-B71F-9AE0C4135296}" destId="{8B4A3717-382C-41A7-BBD9-291230B3ACE7}" srcOrd="2" destOrd="0" presId="urn:microsoft.com/office/officeart/2005/8/layout/bList2"/>
    <dgm:cxn modelId="{99FE5851-4731-4E60-A557-6A0EC474DBB6}" type="presParOf" srcId="{D6AC08AF-AA81-4E3E-B71F-9AE0C4135296}" destId="{590F3CEE-3562-4EEC-BBFC-C67E54DB2FF2}" srcOrd="3" destOrd="0" presId="urn:microsoft.com/office/officeart/2005/8/layout/bList2"/>
    <dgm:cxn modelId="{84C3DE4C-EDFC-444E-91E5-BF0A983C6393}" type="presParOf" srcId="{19A288D1-91C6-4AD8-8FC8-F3E845EA364F}" destId="{011F0D41-DA26-4B68-9923-BBC904F58CC0}" srcOrd="5" destOrd="0" presId="urn:microsoft.com/office/officeart/2005/8/layout/bList2"/>
    <dgm:cxn modelId="{A87509B3-6C03-4408-AD29-4A4161112D7E}" type="presParOf" srcId="{19A288D1-91C6-4AD8-8FC8-F3E845EA364F}" destId="{99F46DE6-7805-4DB6-813A-D89FE9436233}" srcOrd="6" destOrd="0" presId="urn:microsoft.com/office/officeart/2005/8/layout/bList2"/>
    <dgm:cxn modelId="{49356334-D118-4A9F-9762-8CBC1022E094}" type="presParOf" srcId="{99F46DE6-7805-4DB6-813A-D89FE9436233}" destId="{3C032A4E-F540-4763-A9DB-620DDF0CFAE1}" srcOrd="0" destOrd="0" presId="urn:microsoft.com/office/officeart/2005/8/layout/bList2"/>
    <dgm:cxn modelId="{483A8003-CC31-44BA-A7C3-6549317C3D20}" type="presParOf" srcId="{99F46DE6-7805-4DB6-813A-D89FE9436233}" destId="{EB103E5E-2119-410C-8D21-D151D6F92B9F}" srcOrd="1" destOrd="0" presId="urn:microsoft.com/office/officeart/2005/8/layout/bList2"/>
    <dgm:cxn modelId="{1BA402E4-EBDA-43DD-8FBD-00DD358A5080}" type="presParOf" srcId="{99F46DE6-7805-4DB6-813A-D89FE9436233}" destId="{E1C935EF-EE50-4500-8CFC-2316F40B4686}" srcOrd="2" destOrd="0" presId="urn:microsoft.com/office/officeart/2005/8/layout/bList2"/>
    <dgm:cxn modelId="{A4FEEC89-1C33-40F3-9C24-BBC857D6B27C}" type="presParOf" srcId="{99F46DE6-7805-4DB6-813A-D89FE9436233}" destId="{1775A280-CAD3-49D6-8B25-8ABB6C0ECBE9}" srcOrd="3" destOrd="0" presId="urn:microsoft.com/office/officeart/2005/8/layout/bList2"/>
    <dgm:cxn modelId="{4B52567C-C629-4ECC-8079-5EDB9F04986E}" type="presParOf" srcId="{19A288D1-91C6-4AD8-8FC8-F3E845EA364F}" destId="{2877B0C2-ECAF-4313-A528-72426EF52CCC}" srcOrd="7" destOrd="0" presId="urn:microsoft.com/office/officeart/2005/8/layout/bList2"/>
    <dgm:cxn modelId="{56ECEC61-FD2F-4B1A-869B-2602F6CFEE3E}" type="presParOf" srcId="{19A288D1-91C6-4AD8-8FC8-F3E845EA364F}" destId="{C0133CFE-C0BE-4C03-9523-FE80B8E26645}" srcOrd="8" destOrd="0" presId="urn:microsoft.com/office/officeart/2005/8/layout/bList2"/>
    <dgm:cxn modelId="{03DC19EE-0533-4F1E-98A9-6F478C30FAB7}" type="presParOf" srcId="{C0133CFE-C0BE-4C03-9523-FE80B8E26645}" destId="{2CA01336-DF05-4259-8D9D-A406702CF8E3}" srcOrd="0" destOrd="0" presId="urn:microsoft.com/office/officeart/2005/8/layout/bList2"/>
    <dgm:cxn modelId="{570A16D1-8CCA-4B29-B9A6-1813399637E1}" type="presParOf" srcId="{C0133CFE-C0BE-4C03-9523-FE80B8E26645}" destId="{6A8849F6-60D4-4BEB-84B1-2650C5E0915D}" srcOrd="1" destOrd="0" presId="urn:microsoft.com/office/officeart/2005/8/layout/bList2"/>
    <dgm:cxn modelId="{69DE22F4-8147-46A3-BFFE-4B940D7604E7}" type="presParOf" srcId="{C0133CFE-C0BE-4C03-9523-FE80B8E26645}" destId="{61E66C76-7EFD-43B9-B453-3778C322956E}" srcOrd="2" destOrd="0" presId="urn:microsoft.com/office/officeart/2005/8/layout/bList2"/>
    <dgm:cxn modelId="{34D87AE5-C4D0-4921-93E5-DC9084098372}" type="presParOf" srcId="{C0133CFE-C0BE-4C03-9523-FE80B8E26645}" destId="{4C755FFD-A878-449C-81C5-8AEB6715D1B0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AC047C-A6CE-4F98-B33A-052430B6E8D0}" type="doc">
      <dgm:prSet loTypeId="urn:microsoft.com/office/officeart/2005/8/layout/cycle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3CE81440-B06E-4E34-8E3B-934B368B14D8}">
      <dgm:prSet phldrT="[Texto]" custT="1"/>
      <dgm:spPr>
        <a:solidFill>
          <a:srgbClr val="33CC33"/>
        </a:solidFill>
      </dgm:spPr>
      <dgm:t>
        <a:bodyPr/>
        <a:lstStyle/>
        <a:p>
          <a:r>
            <a:rPr lang="pt-BR" sz="1400" b="1" dirty="0">
              <a:latin typeface="Aileron Bold"/>
            </a:rPr>
            <a:t>Mecánicos</a:t>
          </a:r>
        </a:p>
      </dgm:t>
    </dgm:pt>
    <dgm:pt modelId="{EE7498A3-09DA-4787-97AC-D6D1C61628AD}" type="parTrans" cxnId="{07DEEB1F-711C-4A0E-AB92-40EE19B0973D}">
      <dgm:prSet/>
      <dgm:spPr/>
      <dgm:t>
        <a:bodyPr/>
        <a:lstStyle/>
        <a:p>
          <a:endParaRPr lang="pt-BR"/>
        </a:p>
      </dgm:t>
    </dgm:pt>
    <dgm:pt modelId="{60AE9B91-AB33-43CF-8C11-045C78C2D715}" type="sibTrans" cxnId="{07DEEB1F-711C-4A0E-AB92-40EE19B0973D}">
      <dgm:prSet/>
      <dgm:spPr/>
      <dgm:t>
        <a:bodyPr/>
        <a:lstStyle/>
        <a:p>
          <a:endParaRPr lang="pt-BR"/>
        </a:p>
      </dgm:t>
    </dgm:pt>
    <dgm:pt modelId="{645DA273-80DA-4EF3-8B09-57843DF1EB90}">
      <dgm:prSet phldrT="[Texto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pt-BR" sz="1400" b="1" dirty="0">
              <a:latin typeface="Aileron Bold"/>
            </a:rPr>
            <a:t>Físicos</a:t>
          </a:r>
        </a:p>
      </dgm:t>
    </dgm:pt>
    <dgm:pt modelId="{608931A7-74D8-4417-B253-FC0323654D20}" type="parTrans" cxnId="{D0C19D6A-4F22-4B9D-BB19-606CE592E07A}">
      <dgm:prSet/>
      <dgm:spPr/>
      <dgm:t>
        <a:bodyPr/>
        <a:lstStyle/>
        <a:p>
          <a:endParaRPr lang="pt-BR"/>
        </a:p>
      </dgm:t>
    </dgm:pt>
    <dgm:pt modelId="{2A611F6A-38DD-41C4-8950-3CEBA718DD81}" type="sibTrans" cxnId="{D0C19D6A-4F22-4B9D-BB19-606CE592E07A}">
      <dgm:prSet/>
      <dgm:spPr/>
      <dgm:t>
        <a:bodyPr/>
        <a:lstStyle/>
        <a:p>
          <a:endParaRPr lang="pt-BR"/>
        </a:p>
      </dgm:t>
    </dgm:pt>
    <dgm:pt modelId="{90383D42-2BC3-4E5C-80F7-5F4C6FCFB1D9}">
      <dgm:prSet phldrT="[Texto]"/>
      <dgm:spPr/>
      <dgm:t>
        <a:bodyPr/>
        <a:lstStyle/>
        <a:p>
          <a:r>
            <a:rPr lang="pt-BR" b="1" dirty="0">
              <a:latin typeface="Aileron Bold"/>
            </a:rPr>
            <a:t>Ergonómicos</a:t>
          </a:r>
        </a:p>
      </dgm:t>
    </dgm:pt>
    <dgm:pt modelId="{7B72A082-DCEA-473E-8BB1-CCE2CC93CBA4}" type="parTrans" cxnId="{23FA8ADC-012F-441E-ACC0-66F6D1881CA8}">
      <dgm:prSet/>
      <dgm:spPr/>
      <dgm:t>
        <a:bodyPr/>
        <a:lstStyle/>
        <a:p>
          <a:endParaRPr lang="pt-BR"/>
        </a:p>
      </dgm:t>
    </dgm:pt>
    <dgm:pt modelId="{F33FC036-4305-405C-B99C-8250D52B8B9E}" type="sibTrans" cxnId="{23FA8ADC-012F-441E-ACC0-66F6D1881CA8}">
      <dgm:prSet/>
      <dgm:spPr/>
      <dgm:t>
        <a:bodyPr/>
        <a:lstStyle/>
        <a:p>
          <a:endParaRPr lang="pt-BR"/>
        </a:p>
      </dgm:t>
    </dgm:pt>
    <dgm:pt modelId="{58D41867-092E-48AB-8E5B-14FDDC1E1524}">
      <dgm:prSet phldrT="[Texto]" custT="1"/>
      <dgm:spPr/>
      <dgm:t>
        <a:bodyPr/>
        <a:lstStyle/>
        <a:p>
          <a:r>
            <a:rPr lang="pt-BR" sz="1400" b="1" dirty="0">
              <a:latin typeface="Aileron Bold"/>
            </a:rPr>
            <a:t>Psicosociales</a:t>
          </a:r>
        </a:p>
      </dgm:t>
    </dgm:pt>
    <dgm:pt modelId="{A5BCA9DA-0F77-4D79-B380-09ADB7DAF6B0}" type="parTrans" cxnId="{1DF0110C-F92B-481B-856E-836A7DFFB44F}">
      <dgm:prSet/>
      <dgm:spPr/>
      <dgm:t>
        <a:bodyPr/>
        <a:lstStyle/>
        <a:p>
          <a:endParaRPr lang="pt-BR"/>
        </a:p>
      </dgm:t>
    </dgm:pt>
    <dgm:pt modelId="{A56AF172-04F6-41D2-96B6-121B6FAA85BA}" type="sibTrans" cxnId="{1DF0110C-F92B-481B-856E-836A7DFFB44F}">
      <dgm:prSet/>
      <dgm:spPr/>
      <dgm:t>
        <a:bodyPr/>
        <a:lstStyle/>
        <a:p>
          <a:endParaRPr lang="pt-BR"/>
        </a:p>
      </dgm:t>
    </dgm:pt>
    <dgm:pt modelId="{FDBDF2DD-75F9-401A-9EDE-A43F4F058BFC}">
      <dgm:prSet phldrT="[Texto]" custT="1"/>
      <dgm:spPr>
        <a:solidFill>
          <a:srgbClr val="339966"/>
        </a:solidFill>
      </dgm:spPr>
      <dgm:t>
        <a:bodyPr/>
        <a:lstStyle/>
        <a:p>
          <a:r>
            <a:rPr lang="pt-BR" sz="1400" b="1" dirty="0">
              <a:latin typeface="Aileron Bold"/>
            </a:rPr>
            <a:t>Ambientales</a:t>
          </a:r>
        </a:p>
      </dgm:t>
    </dgm:pt>
    <dgm:pt modelId="{0C5A65BC-D8A0-46DE-B542-AF3412075338}" type="parTrans" cxnId="{5EA023A4-5045-42B2-AB4F-D1114383BB9B}">
      <dgm:prSet/>
      <dgm:spPr/>
      <dgm:t>
        <a:bodyPr/>
        <a:lstStyle/>
        <a:p>
          <a:endParaRPr lang="pt-BR"/>
        </a:p>
      </dgm:t>
    </dgm:pt>
    <dgm:pt modelId="{F3B0DB6E-3AD2-4CA3-99CC-8B32D6CF42FD}" type="sibTrans" cxnId="{5EA023A4-5045-42B2-AB4F-D1114383BB9B}">
      <dgm:prSet/>
      <dgm:spPr/>
      <dgm:t>
        <a:bodyPr/>
        <a:lstStyle/>
        <a:p>
          <a:endParaRPr lang="pt-BR"/>
        </a:p>
      </dgm:t>
    </dgm:pt>
    <dgm:pt modelId="{66C7AA33-AC7B-43E5-B68C-154854AF2819}" type="pres">
      <dgm:prSet presAssocID="{5FAC047C-A6CE-4F98-B33A-052430B6E8D0}" presName="cycle" presStyleCnt="0">
        <dgm:presLayoutVars>
          <dgm:dir/>
          <dgm:resizeHandles val="exact"/>
        </dgm:presLayoutVars>
      </dgm:prSet>
      <dgm:spPr/>
    </dgm:pt>
    <dgm:pt modelId="{14B3B68B-282C-4620-8B6E-796AC8F6ECA1}" type="pres">
      <dgm:prSet presAssocID="{3CE81440-B06E-4E34-8E3B-934B368B14D8}" presName="node" presStyleLbl="node1" presStyleIdx="0" presStyleCnt="5" custScaleX="132696" custScaleY="66918">
        <dgm:presLayoutVars>
          <dgm:bulletEnabled val="1"/>
        </dgm:presLayoutVars>
      </dgm:prSet>
      <dgm:spPr/>
    </dgm:pt>
    <dgm:pt modelId="{5D9E1503-B5E6-455B-BC5E-739944EBCE0F}" type="pres">
      <dgm:prSet presAssocID="{3CE81440-B06E-4E34-8E3B-934B368B14D8}" presName="spNode" presStyleCnt="0"/>
      <dgm:spPr/>
    </dgm:pt>
    <dgm:pt modelId="{27B31ABA-847C-4286-8A26-87C382958A6E}" type="pres">
      <dgm:prSet presAssocID="{60AE9B91-AB33-43CF-8C11-045C78C2D715}" presName="sibTrans" presStyleLbl="sibTrans1D1" presStyleIdx="0" presStyleCnt="5"/>
      <dgm:spPr/>
    </dgm:pt>
    <dgm:pt modelId="{C7DD6F27-82D5-41AC-9FED-89507DF5AF1E}" type="pres">
      <dgm:prSet presAssocID="{645DA273-80DA-4EF3-8B09-57843DF1EB90}" presName="node" presStyleLbl="node1" presStyleIdx="1" presStyleCnt="5" custScaleX="132696" custScaleY="66918" custRadScaleRad="87832" custRadScaleInc="-32660">
        <dgm:presLayoutVars>
          <dgm:bulletEnabled val="1"/>
        </dgm:presLayoutVars>
      </dgm:prSet>
      <dgm:spPr/>
    </dgm:pt>
    <dgm:pt modelId="{FB2A7D10-03BC-4004-AF7F-58F512C73220}" type="pres">
      <dgm:prSet presAssocID="{645DA273-80DA-4EF3-8B09-57843DF1EB90}" presName="spNode" presStyleCnt="0"/>
      <dgm:spPr/>
    </dgm:pt>
    <dgm:pt modelId="{B8CA0DF0-ED32-47BE-ACE8-1FE68A941BD1}" type="pres">
      <dgm:prSet presAssocID="{2A611F6A-38DD-41C4-8950-3CEBA718DD81}" presName="sibTrans" presStyleLbl="sibTrans1D1" presStyleIdx="1" presStyleCnt="5"/>
      <dgm:spPr/>
    </dgm:pt>
    <dgm:pt modelId="{B8F780E3-9815-4752-B9ED-68C75168ABBB}" type="pres">
      <dgm:prSet presAssocID="{90383D42-2BC3-4E5C-80F7-5F4C6FCFB1D9}" presName="node" presStyleLbl="node1" presStyleIdx="2" presStyleCnt="5" custScaleX="154531" custScaleY="66918">
        <dgm:presLayoutVars>
          <dgm:bulletEnabled val="1"/>
        </dgm:presLayoutVars>
      </dgm:prSet>
      <dgm:spPr/>
    </dgm:pt>
    <dgm:pt modelId="{C9822380-788E-4919-8B83-758639E1BB76}" type="pres">
      <dgm:prSet presAssocID="{90383D42-2BC3-4E5C-80F7-5F4C6FCFB1D9}" presName="spNode" presStyleCnt="0"/>
      <dgm:spPr/>
    </dgm:pt>
    <dgm:pt modelId="{BA350FD3-66DB-4705-BBC5-64881D12C7FD}" type="pres">
      <dgm:prSet presAssocID="{F33FC036-4305-405C-B99C-8250D52B8B9E}" presName="sibTrans" presStyleLbl="sibTrans1D1" presStyleIdx="2" presStyleCnt="5"/>
      <dgm:spPr/>
    </dgm:pt>
    <dgm:pt modelId="{2EA522DA-9613-4C6B-82E6-5FECC6011034}" type="pres">
      <dgm:prSet presAssocID="{58D41867-092E-48AB-8E5B-14FDDC1E1524}" presName="node" presStyleLbl="node1" presStyleIdx="3" presStyleCnt="5" custScaleX="193421" custScaleY="66918" custRadScaleRad="90324" custRadScaleInc="102522">
        <dgm:presLayoutVars>
          <dgm:bulletEnabled val="1"/>
        </dgm:presLayoutVars>
      </dgm:prSet>
      <dgm:spPr/>
    </dgm:pt>
    <dgm:pt modelId="{A9909ED3-3805-4F44-B7AE-C7E8EA3803D4}" type="pres">
      <dgm:prSet presAssocID="{58D41867-092E-48AB-8E5B-14FDDC1E1524}" presName="spNode" presStyleCnt="0"/>
      <dgm:spPr/>
    </dgm:pt>
    <dgm:pt modelId="{E94DBF56-335A-420E-812B-5B10A45587D3}" type="pres">
      <dgm:prSet presAssocID="{A56AF172-04F6-41D2-96B6-121B6FAA85BA}" presName="sibTrans" presStyleLbl="sibTrans1D1" presStyleIdx="3" presStyleCnt="5"/>
      <dgm:spPr/>
    </dgm:pt>
    <dgm:pt modelId="{74A7D448-DC13-42A7-ABA6-29277AE10BC0}" type="pres">
      <dgm:prSet presAssocID="{FDBDF2DD-75F9-401A-9EDE-A43F4F058BFC}" presName="node" presStyleLbl="node1" presStyleIdx="4" presStyleCnt="5" custScaleX="184234" custScaleY="66918">
        <dgm:presLayoutVars>
          <dgm:bulletEnabled val="1"/>
        </dgm:presLayoutVars>
      </dgm:prSet>
      <dgm:spPr/>
    </dgm:pt>
    <dgm:pt modelId="{44932ACB-6F3C-4A72-AFB2-B31F8337E8F8}" type="pres">
      <dgm:prSet presAssocID="{FDBDF2DD-75F9-401A-9EDE-A43F4F058BFC}" presName="spNode" presStyleCnt="0"/>
      <dgm:spPr/>
    </dgm:pt>
    <dgm:pt modelId="{4CECAEE7-B0DC-4649-B67E-E8A4D622432F}" type="pres">
      <dgm:prSet presAssocID="{F3B0DB6E-3AD2-4CA3-99CC-8B32D6CF42FD}" presName="sibTrans" presStyleLbl="sibTrans1D1" presStyleIdx="4" presStyleCnt="5"/>
      <dgm:spPr/>
    </dgm:pt>
  </dgm:ptLst>
  <dgm:cxnLst>
    <dgm:cxn modelId="{1DF0110C-F92B-481B-856E-836A7DFFB44F}" srcId="{5FAC047C-A6CE-4F98-B33A-052430B6E8D0}" destId="{58D41867-092E-48AB-8E5B-14FDDC1E1524}" srcOrd="3" destOrd="0" parTransId="{A5BCA9DA-0F77-4D79-B380-09ADB7DAF6B0}" sibTransId="{A56AF172-04F6-41D2-96B6-121B6FAA85BA}"/>
    <dgm:cxn modelId="{5304221B-D46B-4222-BD02-E78C9022D383}" type="presOf" srcId="{2A611F6A-38DD-41C4-8950-3CEBA718DD81}" destId="{B8CA0DF0-ED32-47BE-ACE8-1FE68A941BD1}" srcOrd="0" destOrd="0" presId="urn:microsoft.com/office/officeart/2005/8/layout/cycle6"/>
    <dgm:cxn modelId="{07DEEB1F-711C-4A0E-AB92-40EE19B0973D}" srcId="{5FAC047C-A6CE-4F98-B33A-052430B6E8D0}" destId="{3CE81440-B06E-4E34-8E3B-934B368B14D8}" srcOrd="0" destOrd="0" parTransId="{EE7498A3-09DA-4787-97AC-D6D1C61628AD}" sibTransId="{60AE9B91-AB33-43CF-8C11-045C78C2D715}"/>
    <dgm:cxn modelId="{7CE6D736-D289-4A28-BD7C-CC7DBFED6B41}" type="presOf" srcId="{A56AF172-04F6-41D2-96B6-121B6FAA85BA}" destId="{E94DBF56-335A-420E-812B-5B10A45587D3}" srcOrd="0" destOrd="0" presId="urn:microsoft.com/office/officeart/2005/8/layout/cycle6"/>
    <dgm:cxn modelId="{CB0F3F3C-42AC-4BD5-940E-1273475DA1E6}" type="presOf" srcId="{F33FC036-4305-405C-B99C-8250D52B8B9E}" destId="{BA350FD3-66DB-4705-BBC5-64881D12C7FD}" srcOrd="0" destOrd="0" presId="urn:microsoft.com/office/officeart/2005/8/layout/cycle6"/>
    <dgm:cxn modelId="{2772A842-2713-474E-8505-8B71EA642BD6}" type="presOf" srcId="{5FAC047C-A6CE-4F98-B33A-052430B6E8D0}" destId="{66C7AA33-AC7B-43E5-B68C-154854AF2819}" srcOrd="0" destOrd="0" presId="urn:microsoft.com/office/officeart/2005/8/layout/cycle6"/>
    <dgm:cxn modelId="{74793D68-739F-46A1-8251-77544084CC7D}" type="presOf" srcId="{FDBDF2DD-75F9-401A-9EDE-A43F4F058BFC}" destId="{74A7D448-DC13-42A7-ABA6-29277AE10BC0}" srcOrd="0" destOrd="0" presId="urn:microsoft.com/office/officeart/2005/8/layout/cycle6"/>
    <dgm:cxn modelId="{D0C19D6A-4F22-4B9D-BB19-606CE592E07A}" srcId="{5FAC047C-A6CE-4F98-B33A-052430B6E8D0}" destId="{645DA273-80DA-4EF3-8B09-57843DF1EB90}" srcOrd="1" destOrd="0" parTransId="{608931A7-74D8-4417-B253-FC0323654D20}" sibTransId="{2A611F6A-38DD-41C4-8950-3CEBA718DD81}"/>
    <dgm:cxn modelId="{D3660B54-FDDC-4D42-8E3C-A0214935515A}" type="presOf" srcId="{60AE9B91-AB33-43CF-8C11-045C78C2D715}" destId="{27B31ABA-847C-4286-8A26-87C382958A6E}" srcOrd="0" destOrd="0" presId="urn:microsoft.com/office/officeart/2005/8/layout/cycle6"/>
    <dgm:cxn modelId="{456A6F87-985E-42AB-89EF-F42018FEB5C9}" type="presOf" srcId="{F3B0DB6E-3AD2-4CA3-99CC-8B32D6CF42FD}" destId="{4CECAEE7-B0DC-4649-B67E-E8A4D622432F}" srcOrd="0" destOrd="0" presId="urn:microsoft.com/office/officeart/2005/8/layout/cycle6"/>
    <dgm:cxn modelId="{0AFB1E97-C68F-4838-B64E-255D6E00D32D}" type="presOf" srcId="{58D41867-092E-48AB-8E5B-14FDDC1E1524}" destId="{2EA522DA-9613-4C6B-82E6-5FECC6011034}" srcOrd="0" destOrd="0" presId="urn:microsoft.com/office/officeart/2005/8/layout/cycle6"/>
    <dgm:cxn modelId="{5EA023A4-5045-42B2-AB4F-D1114383BB9B}" srcId="{5FAC047C-A6CE-4F98-B33A-052430B6E8D0}" destId="{FDBDF2DD-75F9-401A-9EDE-A43F4F058BFC}" srcOrd="4" destOrd="0" parTransId="{0C5A65BC-D8A0-46DE-B542-AF3412075338}" sibTransId="{F3B0DB6E-3AD2-4CA3-99CC-8B32D6CF42FD}"/>
    <dgm:cxn modelId="{8D8665AE-05A4-4AEA-96F1-29D00213E8E4}" type="presOf" srcId="{90383D42-2BC3-4E5C-80F7-5F4C6FCFB1D9}" destId="{B8F780E3-9815-4752-B9ED-68C75168ABBB}" srcOrd="0" destOrd="0" presId="urn:microsoft.com/office/officeart/2005/8/layout/cycle6"/>
    <dgm:cxn modelId="{23FA8ADC-012F-441E-ACC0-66F6D1881CA8}" srcId="{5FAC047C-A6CE-4F98-B33A-052430B6E8D0}" destId="{90383D42-2BC3-4E5C-80F7-5F4C6FCFB1D9}" srcOrd="2" destOrd="0" parTransId="{7B72A082-DCEA-473E-8BB1-CCE2CC93CBA4}" sibTransId="{F33FC036-4305-405C-B99C-8250D52B8B9E}"/>
    <dgm:cxn modelId="{3DAC0CE0-307B-485B-86CD-C9AB8C790071}" type="presOf" srcId="{645DA273-80DA-4EF3-8B09-57843DF1EB90}" destId="{C7DD6F27-82D5-41AC-9FED-89507DF5AF1E}" srcOrd="0" destOrd="0" presId="urn:microsoft.com/office/officeart/2005/8/layout/cycle6"/>
    <dgm:cxn modelId="{BB1322F1-73E7-4482-A9C8-51011FB071BC}" type="presOf" srcId="{3CE81440-B06E-4E34-8E3B-934B368B14D8}" destId="{14B3B68B-282C-4620-8B6E-796AC8F6ECA1}" srcOrd="0" destOrd="0" presId="urn:microsoft.com/office/officeart/2005/8/layout/cycle6"/>
    <dgm:cxn modelId="{C46055EB-4588-4695-901D-2E2130F2F8E0}" type="presParOf" srcId="{66C7AA33-AC7B-43E5-B68C-154854AF2819}" destId="{14B3B68B-282C-4620-8B6E-796AC8F6ECA1}" srcOrd="0" destOrd="0" presId="urn:microsoft.com/office/officeart/2005/8/layout/cycle6"/>
    <dgm:cxn modelId="{F7054794-B658-42E4-8EEF-0670563F694E}" type="presParOf" srcId="{66C7AA33-AC7B-43E5-B68C-154854AF2819}" destId="{5D9E1503-B5E6-455B-BC5E-739944EBCE0F}" srcOrd="1" destOrd="0" presId="urn:microsoft.com/office/officeart/2005/8/layout/cycle6"/>
    <dgm:cxn modelId="{8201229B-144F-4F56-8A46-913BB553B717}" type="presParOf" srcId="{66C7AA33-AC7B-43E5-B68C-154854AF2819}" destId="{27B31ABA-847C-4286-8A26-87C382958A6E}" srcOrd="2" destOrd="0" presId="urn:microsoft.com/office/officeart/2005/8/layout/cycle6"/>
    <dgm:cxn modelId="{4828150D-B6D7-46DD-A4ED-1DB57E3F6EB3}" type="presParOf" srcId="{66C7AA33-AC7B-43E5-B68C-154854AF2819}" destId="{C7DD6F27-82D5-41AC-9FED-89507DF5AF1E}" srcOrd="3" destOrd="0" presId="urn:microsoft.com/office/officeart/2005/8/layout/cycle6"/>
    <dgm:cxn modelId="{936FA5A9-4FDD-4497-B1EC-886CD3AC40B7}" type="presParOf" srcId="{66C7AA33-AC7B-43E5-B68C-154854AF2819}" destId="{FB2A7D10-03BC-4004-AF7F-58F512C73220}" srcOrd="4" destOrd="0" presId="urn:microsoft.com/office/officeart/2005/8/layout/cycle6"/>
    <dgm:cxn modelId="{25247C5B-BDE1-4499-88B1-92B529AA24AD}" type="presParOf" srcId="{66C7AA33-AC7B-43E5-B68C-154854AF2819}" destId="{B8CA0DF0-ED32-47BE-ACE8-1FE68A941BD1}" srcOrd="5" destOrd="0" presId="urn:microsoft.com/office/officeart/2005/8/layout/cycle6"/>
    <dgm:cxn modelId="{11C9446C-DAD3-4513-BF66-3E9178023B86}" type="presParOf" srcId="{66C7AA33-AC7B-43E5-B68C-154854AF2819}" destId="{B8F780E3-9815-4752-B9ED-68C75168ABBB}" srcOrd="6" destOrd="0" presId="urn:microsoft.com/office/officeart/2005/8/layout/cycle6"/>
    <dgm:cxn modelId="{F5203A80-536B-4CA1-A19E-95415AD42C34}" type="presParOf" srcId="{66C7AA33-AC7B-43E5-B68C-154854AF2819}" destId="{C9822380-788E-4919-8B83-758639E1BB76}" srcOrd="7" destOrd="0" presId="urn:microsoft.com/office/officeart/2005/8/layout/cycle6"/>
    <dgm:cxn modelId="{6E87CA76-793B-4D20-9B4B-BD079E7EC6D1}" type="presParOf" srcId="{66C7AA33-AC7B-43E5-B68C-154854AF2819}" destId="{BA350FD3-66DB-4705-BBC5-64881D12C7FD}" srcOrd="8" destOrd="0" presId="urn:microsoft.com/office/officeart/2005/8/layout/cycle6"/>
    <dgm:cxn modelId="{8743D147-362B-43F3-86FA-1CAD426A0D3B}" type="presParOf" srcId="{66C7AA33-AC7B-43E5-B68C-154854AF2819}" destId="{2EA522DA-9613-4C6B-82E6-5FECC6011034}" srcOrd="9" destOrd="0" presId="urn:microsoft.com/office/officeart/2005/8/layout/cycle6"/>
    <dgm:cxn modelId="{83A41FFC-392A-4595-A4A0-83AFEB753A33}" type="presParOf" srcId="{66C7AA33-AC7B-43E5-B68C-154854AF2819}" destId="{A9909ED3-3805-4F44-B7AE-C7E8EA3803D4}" srcOrd="10" destOrd="0" presId="urn:microsoft.com/office/officeart/2005/8/layout/cycle6"/>
    <dgm:cxn modelId="{77975ABD-ABB1-4E7D-B6AB-2A271BBFDC2F}" type="presParOf" srcId="{66C7AA33-AC7B-43E5-B68C-154854AF2819}" destId="{E94DBF56-335A-420E-812B-5B10A45587D3}" srcOrd="11" destOrd="0" presId="urn:microsoft.com/office/officeart/2005/8/layout/cycle6"/>
    <dgm:cxn modelId="{4BD6BC3F-AFE4-4A4F-908B-0AA07A060B3E}" type="presParOf" srcId="{66C7AA33-AC7B-43E5-B68C-154854AF2819}" destId="{74A7D448-DC13-42A7-ABA6-29277AE10BC0}" srcOrd="12" destOrd="0" presId="urn:microsoft.com/office/officeart/2005/8/layout/cycle6"/>
    <dgm:cxn modelId="{75655A98-E34B-4C47-ABD9-1EB02651A27D}" type="presParOf" srcId="{66C7AA33-AC7B-43E5-B68C-154854AF2819}" destId="{44932ACB-6F3C-4A72-AFB2-B31F8337E8F8}" srcOrd="13" destOrd="0" presId="urn:microsoft.com/office/officeart/2005/8/layout/cycle6"/>
    <dgm:cxn modelId="{2062E65E-4BB4-4858-AF10-ECB175918274}" type="presParOf" srcId="{66C7AA33-AC7B-43E5-B68C-154854AF2819}" destId="{4CECAEE7-B0DC-4649-B67E-E8A4D622432F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C611D17-DDC1-463B-B560-E77EC2D8645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pt-BR"/>
        </a:p>
      </dgm:t>
    </dgm:pt>
    <dgm:pt modelId="{175DBD14-4BE1-4244-B00B-6486633D04A8}">
      <dgm:prSet phldrT="[Texto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1200" b="1" spc="70" dirty="0">
              <a:latin typeface="Aileron"/>
              <a:ea typeface="Aileron"/>
              <a:cs typeface="Aileron"/>
              <a:sym typeface="Aileron"/>
            </a:rPr>
            <a:t>Tiempo excesivo en el tráfico</a:t>
          </a:r>
          <a:endParaRPr lang="pt-BR" sz="1200" b="1" dirty="0"/>
        </a:p>
      </dgm:t>
    </dgm:pt>
    <dgm:pt modelId="{907083F6-3AB4-479C-98F4-76029CE4CAFE}" type="parTrans" cxnId="{03EB08AA-8E9E-45D2-A479-A8B61A12F7AB}">
      <dgm:prSet/>
      <dgm:spPr/>
      <dgm:t>
        <a:bodyPr/>
        <a:lstStyle/>
        <a:p>
          <a:endParaRPr lang="pt-BR"/>
        </a:p>
      </dgm:t>
    </dgm:pt>
    <dgm:pt modelId="{BB58F0D7-558E-47A4-8B43-EF453E669F28}" type="sibTrans" cxnId="{03EB08AA-8E9E-45D2-A479-A8B61A12F7AB}">
      <dgm:prSet/>
      <dgm:spPr/>
      <dgm:t>
        <a:bodyPr/>
        <a:lstStyle/>
        <a:p>
          <a:endParaRPr lang="pt-BR"/>
        </a:p>
      </dgm:t>
    </dgm:pt>
    <dgm:pt modelId="{BA240102-A0C0-4D55-AE6E-C162F409FC63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200" b="1" spc="70" dirty="0" err="1">
              <a:latin typeface="Aileron"/>
              <a:ea typeface="Aileron"/>
              <a:cs typeface="Aileron"/>
              <a:sym typeface="Aileron"/>
            </a:rPr>
            <a:t>Largas</a:t>
          </a:r>
          <a:r>
            <a:rPr lang="en-US" sz="1200" b="1" spc="70" dirty="0">
              <a:latin typeface="Aileron"/>
              <a:ea typeface="Aileron"/>
              <a:cs typeface="Aileron"/>
              <a:sym typeface="Aileron"/>
            </a:rPr>
            <a:t> horas de </a:t>
          </a:r>
          <a:r>
            <a:rPr lang="en-US" sz="1200" b="1" spc="70" dirty="0" err="1">
              <a:latin typeface="Aileron"/>
              <a:ea typeface="Aileron"/>
              <a:cs typeface="Aileron"/>
              <a:sym typeface="Aileron"/>
            </a:rPr>
            <a:t>conducción</a:t>
          </a:r>
          <a:endParaRPr lang="en-US" sz="1200" b="1" spc="70" dirty="0">
            <a:latin typeface="Aileron"/>
            <a:ea typeface="Aileron"/>
            <a:cs typeface="Aileron"/>
            <a:sym typeface="Aileron"/>
          </a:endParaRPr>
        </a:p>
      </dgm:t>
    </dgm:pt>
    <dgm:pt modelId="{CFB982B1-E2F9-4EEF-905C-8C1A4539D143}" type="parTrans" cxnId="{CBB29FF7-FDDB-4C5A-BC7A-E2EE3657F3B1}">
      <dgm:prSet/>
      <dgm:spPr/>
      <dgm:t>
        <a:bodyPr/>
        <a:lstStyle/>
        <a:p>
          <a:endParaRPr lang="pt-BR"/>
        </a:p>
      </dgm:t>
    </dgm:pt>
    <dgm:pt modelId="{8B76DF27-B85B-40DE-86C7-1E45FC514D5F}" type="sibTrans" cxnId="{CBB29FF7-FDDB-4C5A-BC7A-E2EE3657F3B1}">
      <dgm:prSet/>
      <dgm:spPr/>
      <dgm:t>
        <a:bodyPr/>
        <a:lstStyle/>
        <a:p>
          <a:endParaRPr lang="pt-BR"/>
        </a:p>
      </dgm:t>
    </dgm:pt>
    <dgm:pt modelId="{5F9B5890-D3A9-4290-A182-B222271FCD88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200" b="1" spc="70" dirty="0" err="1">
              <a:latin typeface="Aileron"/>
              <a:ea typeface="Aileron"/>
              <a:cs typeface="Aileron"/>
              <a:sym typeface="Aileron"/>
            </a:rPr>
            <a:t>Evaluaciones</a:t>
          </a:r>
          <a:r>
            <a:rPr lang="en-US" sz="1200" b="1" spc="70" dirty="0">
              <a:latin typeface="Aileron"/>
              <a:ea typeface="Aileron"/>
              <a:cs typeface="Aileron"/>
              <a:sym typeface="Aileron"/>
            </a:rPr>
            <a:t> </a:t>
          </a:r>
          <a:r>
            <a:rPr lang="en-US" sz="1200" b="1" spc="70" dirty="0" err="1">
              <a:latin typeface="Aileron"/>
              <a:ea typeface="Aileron"/>
              <a:cs typeface="Aileron"/>
              <a:sym typeface="Aileron"/>
            </a:rPr>
            <a:t>constantes</a:t>
          </a:r>
          <a:endParaRPr lang="en-US" sz="1200" b="1" spc="70" dirty="0">
            <a:latin typeface="Aileron"/>
            <a:ea typeface="Aileron"/>
            <a:cs typeface="Aileron"/>
            <a:sym typeface="Aileron"/>
          </a:endParaRPr>
        </a:p>
      </dgm:t>
    </dgm:pt>
    <dgm:pt modelId="{05FFD494-4495-4D64-A39E-C404B953F669}" type="parTrans" cxnId="{EA5385CF-CE0E-4267-8A46-D70443808013}">
      <dgm:prSet/>
      <dgm:spPr/>
      <dgm:t>
        <a:bodyPr/>
        <a:lstStyle/>
        <a:p>
          <a:endParaRPr lang="pt-BR"/>
        </a:p>
      </dgm:t>
    </dgm:pt>
    <dgm:pt modelId="{76E8DF0B-66F6-409E-AB7F-94C04A5E0B31}" type="sibTrans" cxnId="{EA5385CF-CE0E-4267-8A46-D70443808013}">
      <dgm:prSet/>
      <dgm:spPr/>
      <dgm:t>
        <a:bodyPr/>
        <a:lstStyle/>
        <a:p>
          <a:endParaRPr lang="pt-BR"/>
        </a:p>
      </dgm:t>
    </dgm:pt>
    <dgm:pt modelId="{526238A9-6C7B-4AD8-885D-E9DE72333C7D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1200" b="1" spc="70" dirty="0" err="1">
              <a:latin typeface="Aileron"/>
              <a:ea typeface="Aileron"/>
              <a:cs typeface="Aileron"/>
              <a:sym typeface="Aileron"/>
            </a:rPr>
            <a:t>Presión</a:t>
          </a:r>
          <a:r>
            <a:rPr lang="en-US" sz="1200" b="1" spc="70" dirty="0">
              <a:latin typeface="Aileron"/>
              <a:ea typeface="Aileron"/>
              <a:cs typeface="Aileron"/>
              <a:sym typeface="Aileron"/>
            </a:rPr>
            <a:t> </a:t>
          </a:r>
          <a:r>
            <a:rPr lang="en-US" sz="1200" b="1" spc="70" dirty="0" err="1">
              <a:latin typeface="Aileron"/>
              <a:ea typeface="Aileron"/>
              <a:cs typeface="Aileron"/>
              <a:sym typeface="Aileron"/>
            </a:rPr>
            <a:t>por</a:t>
          </a:r>
          <a:r>
            <a:rPr lang="en-US" sz="1200" b="1" spc="70" dirty="0">
              <a:latin typeface="Aileron"/>
              <a:ea typeface="Aileron"/>
              <a:cs typeface="Aileron"/>
              <a:sym typeface="Aileron"/>
            </a:rPr>
            <a:t> </a:t>
          </a:r>
          <a:r>
            <a:rPr lang="en-US" sz="1200" b="1" spc="70" dirty="0" err="1">
              <a:latin typeface="Aileron"/>
              <a:ea typeface="Aileron"/>
              <a:cs typeface="Aileron"/>
              <a:sym typeface="Aileron"/>
            </a:rPr>
            <a:t>productividad</a:t>
          </a:r>
          <a:endParaRPr lang="en-US" sz="1200" b="1" spc="70" dirty="0">
            <a:latin typeface="Aileron"/>
            <a:ea typeface="Aileron"/>
            <a:cs typeface="Aileron"/>
            <a:sym typeface="Aileron"/>
          </a:endParaRPr>
        </a:p>
      </dgm:t>
    </dgm:pt>
    <dgm:pt modelId="{A5A70603-AE9F-4579-B2F0-48306964834D}" type="parTrans" cxnId="{F32198B8-C4C0-40BA-858F-F2CBCDE64333}">
      <dgm:prSet/>
      <dgm:spPr/>
      <dgm:t>
        <a:bodyPr/>
        <a:lstStyle/>
        <a:p>
          <a:endParaRPr lang="pt-BR"/>
        </a:p>
      </dgm:t>
    </dgm:pt>
    <dgm:pt modelId="{246C2F0F-A6AC-4C33-96C1-B0D5FF808837}" type="sibTrans" cxnId="{F32198B8-C4C0-40BA-858F-F2CBCDE64333}">
      <dgm:prSet/>
      <dgm:spPr/>
      <dgm:t>
        <a:bodyPr/>
        <a:lstStyle/>
        <a:p>
          <a:endParaRPr lang="pt-BR"/>
        </a:p>
      </dgm:t>
    </dgm:pt>
    <dgm:pt modelId="{FAE3FE1D-C053-406A-B9A6-6275658EB38D}">
      <dgm:prSet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n-US" sz="1200" b="1" spc="67" dirty="0" err="1">
              <a:latin typeface="Aileron"/>
              <a:ea typeface="Aileron"/>
              <a:cs typeface="Aileron"/>
              <a:sym typeface="Aileron"/>
            </a:rPr>
            <a:t>Violencia</a:t>
          </a:r>
          <a:r>
            <a:rPr lang="en-US" sz="1200" b="1" spc="67" dirty="0">
              <a:latin typeface="Aileron"/>
              <a:ea typeface="Aileron"/>
              <a:cs typeface="Aileron"/>
              <a:sym typeface="Aileron"/>
            </a:rPr>
            <a:t> de tráfico y </a:t>
          </a:r>
          <a:r>
            <a:rPr lang="en-US" sz="1200" b="1" spc="67" dirty="0" err="1">
              <a:latin typeface="Aileron"/>
              <a:ea typeface="Aileron"/>
              <a:cs typeface="Aileron"/>
              <a:sym typeface="Aileron"/>
            </a:rPr>
            <a:t>urbana</a:t>
          </a:r>
          <a:endParaRPr lang="en-US" sz="1200" b="1" spc="67" dirty="0">
            <a:latin typeface="Aileron"/>
            <a:ea typeface="Aileron"/>
            <a:cs typeface="Aileron"/>
            <a:sym typeface="Aileron"/>
          </a:endParaRPr>
        </a:p>
      </dgm:t>
    </dgm:pt>
    <dgm:pt modelId="{00C3C28D-AE89-401D-8875-2B02787A0674}" type="parTrans" cxnId="{375AFC73-7D4A-45D4-9005-9CDF878BE207}">
      <dgm:prSet/>
      <dgm:spPr/>
      <dgm:t>
        <a:bodyPr/>
        <a:lstStyle/>
        <a:p>
          <a:endParaRPr lang="pt-BR"/>
        </a:p>
      </dgm:t>
    </dgm:pt>
    <dgm:pt modelId="{13CB48B9-9BAC-4FBB-933B-B159A50C049D}" type="sibTrans" cxnId="{375AFC73-7D4A-45D4-9005-9CDF878BE207}">
      <dgm:prSet/>
      <dgm:spPr/>
      <dgm:t>
        <a:bodyPr/>
        <a:lstStyle/>
        <a:p>
          <a:endParaRPr lang="pt-BR"/>
        </a:p>
      </dgm:t>
    </dgm:pt>
    <dgm:pt modelId="{181DAD71-028E-4F78-A5DA-6BD0E2780D38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200" b="1" spc="70" dirty="0" err="1">
              <a:latin typeface="Aileron"/>
              <a:ea typeface="Aileron"/>
              <a:cs typeface="Aileron"/>
              <a:sym typeface="Aileron"/>
            </a:rPr>
            <a:t>Disponibilidad</a:t>
          </a:r>
          <a:r>
            <a:rPr lang="en-US" sz="1200" b="1" spc="70" dirty="0">
              <a:latin typeface="Aileron"/>
              <a:ea typeface="Aileron"/>
              <a:cs typeface="Aileron"/>
              <a:sym typeface="Aileron"/>
            </a:rPr>
            <a:t> continua</a:t>
          </a:r>
        </a:p>
      </dgm:t>
    </dgm:pt>
    <dgm:pt modelId="{783C23A6-5FC7-4B99-963A-CC1FC864B579}" type="parTrans" cxnId="{16D5C5F8-AC80-48CA-8B4C-CADA8A831A75}">
      <dgm:prSet/>
      <dgm:spPr/>
      <dgm:t>
        <a:bodyPr/>
        <a:lstStyle/>
        <a:p>
          <a:endParaRPr lang="pt-BR"/>
        </a:p>
      </dgm:t>
    </dgm:pt>
    <dgm:pt modelId="{35B0853F-B1A2-4DB2-A6C4-6ECA4B4FE394}" type="sibTrans" cxnId="{16D5C5F8-AC80-48CA-8B4C-CADA8A831A75}">
      <dgm:prSet/>
      <dgm:spPr/>
      <dgm:t>
        <a:bodyPr/>
        <a:lstStyle/>
        <a:p>
          <a:endParaRPr lang="pt-BR"/>
        </a:p>
      </dgm:t>
    </dgm:pt>
    <dgm:pt modelId="{A8FE07CD-D4CB-4522-BD86-3280ADC3DF8D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1200" b="1" spc="70" dirty="0" err="1">
              <a:latin typeface="Aileron"/>
              <a:ea typeface="Aileron"/>
              <a:cs typeface="Aileron"/>
              <a:sym typeface="Aileron"/>
            </a:rPr>
            <a:t>Contaminación</a:t>
          </a:r>
          <a:r>
            <a:rPr lang="en-US" sz="1200" b="1" spc="70" dirty="0">
              <a:latin typeface="Aileron"/>
              <a:ea typeface="Aileron"/>
              <a:cs typeface="Aileron"/>
              <a:sym typeface="Aileron"/>
            </a:rPr>
            <a:t> </a:t>
          </a:r>
          <a:r>
            <a:rPr lang="en-US" sz="1200" b="1" spc="70" dirty="0" err="1">
              <a:latin typeface="Aileron"/>
              <a:ea typeface="Aileron"/>
              <a:cs typeface="Aileron"/>
              <a:sym typeface="Aileron"/>
            </a:rPr>
            <a:t>ambiental</a:t>
          </a:r>
          <a:r>
            <a:rPr lang="en-US" sz="1200" b="1" spc="70" dirty="0">
              <a:latin typeface="Aileron"/>
              <a:ea typeface="Aileron"/>
              <a:cs typeface="Aileron"/>
              <a:sym typeface="Aileron"/>
            </a:rPr>
            <a:t> </a:t>
          </a:r>
        </a:p>
      </dgm:t>
    </dgm:pt>
    <dgm:pt modelId="{D8863796-987A-4298-B226-163B29FEC021}" type="parTrans" cxnId="{22F27E91-A33B-472C-BB38-910DD46E2AF7}">
      <dgm:prSet/>
      <dgm:spPr/>
      <dgm:t>
        <a:bodyPr/>
        <a:lstStyle/>
        <a:p>
          <a:endParaRPr lang="pt-BR"/>
        </a:p>
      </dgm:t>
    </dgm:pt>
    <dgm:pt modelId="{203ED286-A2BD-45FF-9C2B-E0D005D25E42}" type="sibTrans" cxnId="{22F27E91-A33B-472C-BB38-910DD46E2AF7}">
      <dgm:prSet/>
      <dgm:spPr/>
      <dgm:t>
        <a:bodyPr/>
        <a:lstStyle/>
        <a:p>
          <a:endParaRPr lang="pt-BR"/>
        </a:p>
      </dgm:t>
    </dgm:pt>
    <dgm:pt modelId="{29C1237C-DAF1-46A7-9C42-C55ACE36DB17}">
      <dgm:prSet custScaleY="121175"/>
      <dgm:spPr/>
      <dgm:t>
        <a:bodyPr/>
        <a:lstStyle/>
        <a:p>
          <a:endParaRPr lang="es-ES_tradnl"/>
        </a:p>
      </dgm:t>
    </dgm:pt>
    <dgm:pt modelId="{240DDF94-F12F-4047-A343-DBA441D7BC14}" type="parTrans" cxnId="{2D4BD8C7-EC1E-4401-8F94-985FC50663B8}">
      <dgm:prSet/>
      <dgm:spPr/>
      <dgm:t>
        <a:bodyPr/>
        <a:lstStyle/>
        <a:p>
          <a:endParaRPr lang="es-ES_tradnl"/>
        </a:p>
      </dgm:t>
    </dgm:pt>
    <dgm:pt modelId="{54F4280E-C952-46AA-B192-709CE0967882}" type="sibTrans" cxnId="{2D4BD8C7-EC1E-4401-8F94-985FC50663B8}">
      <dgm:prSet/>
      <dgm:spPr/>
      <dgm:t>
        <a:bodyPr/>
        <a:lstStyle/>
        <a:p>
          <a:endParaRPr lang="es-ES_tradnl"/>
        </a:p>
      </dgm:t>
    </dgm:pt>
    <dgm:pt modelId="{F22D451B-B0B8-4FED-B1C0-38DF57F6EF84}">
      <dgm:prSet custScaleY="121175"/>
      <dgm:spPr/>
      <dgm:t>
        <a:bodyPr/>
        <a:lstStyle/>
        <a:p>
          <a:endParaRPr lang="es-ES_tradnl"/>
        </a:p>
      </dgm:t>
    </dgm:pt>
    <dgm:pt modelId="{A0D9A779-333A-4C0E-B6CA-4AD4F3E7E1B6}" type="parTrans" cxnId="{4C4FD584-E3B3-46EF-A45F-109981AE4389}">
      <dgm:prSet/>
      <dgm:spPr/>
      <dgm:t>
        <a:bodyPr/>
        <a:lstStyle/>
        <a:p>
          <a:endParaRPr lang="es-ES_tradnl"/>
        </a:p>
      </dgm:t>
    </dgm:pt>
    <dgm:pt modelId="{EC25E0F9-3093-4F66-9F76-AE5E0D0E64AF}" type="sibTrans" cxnId="{4C4FD584-E3B3-46EF-A45F-109981AE4389}">
      <dgm:prSet/>
      <dgm:spPr/>
      <dgm:t>
        <a:bodyPr/>
        <a:lstStyle/>
        <a:p>
          <a:endParaRPr lang="es-ES_tradnl"/>
        </a:p>
      </dgm:t>
    </dgm:pt>
    <dgm:pt modelId="{27FAAC02-856E-4F8B-A5E7-7C6CCEAA423F}" type="pres">
      <dgm:prSet presAssocID="{2C611D17-DDC1-463B-B560-E77EC2D8645F}" presName="Name0" presStyleCnt="0">
        <dgm:presLayoutVars>
          <dgm:chMax val="7"/>
          <dgm:chPref val="7"/>
          <dgm:dir/>
        </dgm:presLayoutVars>
      </dgm:prSet>
      <dgm:spPr/>
    </dgm:pt>
    <dgm:pt modelId="{566D728E-DDFB-43F2-B855-85345C1FD4A2}" type="pres">
      <dgm:prSet presAssocID="{2C611D17-DDC1-463B-B560-E77EC2D8645F}" presName="Name1" presStyleCnt="0"/>
      <dgm:spPr/>
    </dgm:pt>
    <dgm:pt modelId="{FC40671E-9703-48DC-AC0C-211DCF575F1B}" type="pres">
      <dgm:prSet presAssocID="{2C611D17-DDC1-463B-B560-E77EC2D8645F}" presName="cycle" presStyleCnt="0"/>
      <dgm:spPr/>
    </dgm:pt>
    <dgm:pt modelId="{C1515C50-E5B5-48F0-B6A5-A231623ABA20}" type="pres">
      <dgm:prSet presAssocID="{2C611D17-DDC1-463B-B560-E77EC2D8645F}" presName="srcNode" presStyleLbl="node1" presStyleIdx="0" presStyleCnt="7"/>
      <dgm:spPr/>
    </dgm:pt>
    <dgm:pt modelId="{5C693FB3-9391-4AE3-AE36-A3595E078DD7}" type="pres">
      <dgm:prSet presAssocID="{2C611D17-DDC1-463B-B560-E77EC2D8645F}" presName="conn" presStyleLbl="parChTrans1D2" presStyleIdx="0" presStyleCnt="1"/>
      <dgm:spPr/>
    </dgm:pt>
    <dgm:pt modelId="{C229EB52-A703-49A4-AA06-2417A90F9944}" type="pres">
      <dgm:prSet presAssocID="{2C611D17-DDC1-463B-B560-E77EC2D8645F}" presName="extraNode" presStyleLbl="node1" presStyleIdx="0" presStyleCnt="7"/>
      <dgm:spPr/>
    </dgm:pt>
    <dgm:pt modelId="{8DE43750-1DFA-44D0-B98B-FEB4ADE96AC6}" type="pres">
      <dgm:prSet presAssocID="{2C611D17-DDC1-463B-B560-E77EC2D8645F}" presName="dstNode" presStyleLbl="node1" presStyleIdx="0" presStyleCnt="7"/>
      <dgm:spPr/>
    </dgm:pt>
    <dgm:pt modelId="{71CF8481-357F-426D-A032-C1E5D4CBA895}" type="pres">
      <dgm:prSet presAssocID="{175DBD14-4BE1-4244-B00B-6486633D04A8}" presName="text_1" presStyleLbl="node1" presStyleIdx="0" presStyleCnt="7" custScaleY="121175">
        <dgm:presLayoutVars>
          <dgm:bulletEnabled val="1"/>
        </dgm:presLayoutVars>
      </dgm:prSet>
      <dgm:spPr/>
    </dgm:pt>
    <dgm:pt modelId="{E0E7947D-5069-4AF2-B300-6C0DF91AC61A}" type="pres">
      <dgm:prSet presAssocID="{175DBD14-4BE1-4244-B00B-6486633D04A8}" presName="accent_1" presStyleCnt="0"/>
      <dgm:spPr/>
    </dgm:pt>
    <dgm:pt modelId="{2F4681B2-B8A2-4981-8F4A-45B2480359D3}" type="pres">
      <dgm:prSet presAssocID="{175DBD14-4BE1-4244-B00B-6486633D04A8}" presName="accentRepeatNode" presStyleLbl="solidFgAcc1" presStyleIdx="0" presStyleCnt="7" custScaleX="94051" custScaleY="92039"/>
      <dgm:spPr/>
    </dgm:pt>
    <dgm:pt modelId="{56EF5019-30EB-4596-8C4D-0FD7CA074EE0}" type="pres">
      <dgm:prSet presAssocID="{BA240102-A0C0-4D55-AE6E-C162F409FC63}" presName="text_2" presStyleLbl="node1" presStyleIdx="1" presStyleCnt="7" custScaleY="121175">
        <dgm:presLayoutVars>
          <dgm:bulletEnabled val="1"/>
        </dgm:presLayoutVars>
      </dgm:prSet>
      <dgm:spPr/>
    </dgm:pt>
    <dgm:pt modelId="{4D82AF53-BCDA-4CCB-8497-6D27581CD334}" type="pres">
      <dgm:prSet presAssocID="{BA240102-A0C0-4D55-AE6E-C162F409FC63}" presName="accent_2" presStyleCnt="0"/>
      <dgm:spPr/>
    </dgm:pt>
    <dgm:pt modelId="{06C1D321-92B8-480C-A95D-481DBC03F586}" type="pres">
      <dgm:prSet presAssocID="{BA240102-A0C0-4D55-AE6E-C162F409FC63}" presName="accentRepeatNode" presStyleLbl="solidFgAcc1" presStyleIdx="1" presStyleCnt="7"/>
      <dgm:spPr/>
    </dgm:pt>
    <dgm:pt modelId="{47066467-B98A-4CC5-BBDC-2DCEBBEE46CA}" type="pres">
      <dgm:prSet presAssocID="{5F9B5890-D3A9-4290-A182-B222271FCD88}" presName="text_3" presStyleLbl="node1" presStyleIdx="2" presStyleCnt="7" custScaleY="121175">
        <dgm:presLayoutVars>
          <dgm:bulletEnabled val="1"/>
        </dgm:presLayoutVars>
      </dgm:prSet>
      <dgm:spPr/>
    </dgm:pt>
    <dgm:pt modelId="{7C31D38C-0255-452E-A412-1DA6CCF4F0BB}" type="pres">
      <dgm:prSet presAssocID="{5F9B5890-D3A9-4290-A182-B222271FCD88}" presName="accent_3" presStyleCnt="0"/>
      <dgm:spPr/>
    </dgm:pt>
    <dgm:pt modelId="{AF5F9B93-0E10-43B0-A9E9-386F33F75870}" type="pres">
      <dgm:prSet presAssocID="{5F9B5890-D3A9-4290-A182-B222271FCD88}" presName="accentRepeatNode" presStyleLbl="solidFgAcc1" presStyleIdx="2" presStyleCnt="7"/>
      <dgm:spPr/>
    </dgm:pt>
    <dgm:pt modelId="{1AD1C1C2-81E5-4798-B16E-1AA8BDAADA31}" type="pres">
      <dgm:prSet presAssocID="{526238A9-6C7B-4AD8-885D-E9DE72333C7D}" presName="text_4" presStyleLbl="node1" presStyleIdx="3" presStyleCnt="7" custScaleY="121175">
        <dgm:presLayoutVars>
          <dgm:bulletEnabled val="1"/>
        </dgm:presLayoutVars>
      </dgm:prSet>
      <dgm:spPr/>
    </dgm:pt>
    <dgm:pt modelId="{4CE7A0C4-98F3-4887-9AF2-B6FE6C9BAE2D}" type="pres">
      <dgm:prSet presAssocID="{526238A9-6C7B-4AD8-885D-E9DE72333C7D}" presName="accent_4" presStyleCnt="0"/>
      <dgm:spPr/>
    </dgm:pt>
    <dgm:pt modelId="{0EB7DCC1-944A-4FFE-AB32-1073AFDFB46F}" type="pres">
      <dgm:prSet presAssocID="{526238A9-6C7B-4AD8-885D-E9DE72333C7D}" presName="accentRepeatNode" presStyleLbl="solidFgAcc1" presStyleIdx="3" presStyleCnt="7"/>
      <dgm:spPr/>
    </dgm:pt>
    <dgm:pt modelId="{C104BCBA-BE0C-4F9E-941D-0DE8E6CCFB51}" type="pres">
      <dgm:prSet presAssocID="{FAE3FE1D-C053-406A-B9A6-6275658EB38D}" presName="text_5" presStyleLbl="node1" presStyleIdx="4" presStyleCnt="7" custScaleY="121175">
        <dgm:presLayoutVars>
          <dgm:bulletEnabled val="1"/>
        </dgm:presLayoutVars>
      </dgm:prSet>
      <dgm:spPr/>
    </dgm:pt>
    <dgm:pt modelId="{6FCFC3B9-282C-406E-8412-38A0D7C27EE7}" type="pres">
      <dgm:prSet presAssocID="{FAE3FE1D-C053-406A-B9A6-6275658EB38D}" presName="accent_5" presStyleCnt="0"/>
      <dgm:spPr/>
    </dgm:pt>
    <dgm:pt modelId="{7B3B463E-57BA-4F9B-B3EA-B92B01A5D169}" type="pres">
      <dgm:prSet presAssocID="{FAE3FE1D-C053-406A-B9A6-6275658EB38D}" presName="accentRepeatNode" presStyleLbl="solidFgAcc1" presStyleIdx="4" presStyleCnt="7"/>
      <dgm:spPr/>
    </dgm:pt>
    <dgm:pt modelId="{BC29D82F-C980-4A7D-9597-7FFDED64B2E0}" type="pres">
      <dgm:prSet presAssocID="{181DAD71-028E-4F78-A5DA-6BD0E2780D38}" presName="text_6" presStyleLbl="node1" presStyleIdx="5" presStyleCnt="7" custScaleY="121175">
        <dgm:presLayoutVars>
          <dgm:bulletEnabled val="1"/>
        </dgm:presLayoutVars>
      </dgm:prSet>
      <dgm:spPr/>
    </dgm:pt>
    <dgm:pt modelId="{48E2B065-00F1-42DC-84E3-F78639BEFD4B}" type="pres">
      <dgm:prSet presAssocID="{181DAD71-028E-4F78-A5DA-6BD0E2780D38}" presName="accent_6" presStyleCnt="0"/>
      <dgm:spPr/>
    </dgm:pt>
    <dgm:pt modelId="{9F1C08D9-73BE-4593-A8BC-F925A824DBEC}" type="pres">
      <dgm:prSet presAssocID="{181DAD71-028E-4F78-A5DA-6BD0E2780D38}" presName="accentRepeatNode" presStyleLbl="solidFgAcc1" presStyleIdx="5" presStyleCnt="7"/>
      <dgm:spPr/>
    </dgm:pt>
    <dgm:pt modelId="{0E56BD4D-9329-4B0D-BF38-B228AB20867A}" type="pres">
      <dgm:prSet presAssocID="{A8FE07CD-D4CB-4522-BD86-3280ADC3DF8D}" presName="text_7" presStyleLbl="node1" presStyleIdx="6" presStyleCnt="7" custScaleY="121175">
        <dgm:presLayoutVars>
          <dgm:bulletEnabled val="1"/>
        </dgm:presLayoutVars>
      </dgm:prSet>
      <dgm:spPr/>
    </dgm:pt>
    <dgm:pt modelId="{E1E75EEB-9CE7-48CC-A0C1-BC19902827AF}" type="pres">
      <dgm:prSet presAssocID="{A8FE07CD-D4CB-4522-BD86-3280ADC3DF8D}" presName="accent_7" presStyleCnt="0"/>
      <dgm:spPr/>
    </dgm:pt>
    <dgm:pt modelId="{68862D78-2E8D-4FBF-B797-7A5E35DF7D3C}" type="pres">
      <dgm:prSet presAssocID="{A8FE07CD-D4CB-4522-BD86-3280ADC3DF8D}" presName="accentRepeatNode" presStyleLbl="solidFgAcc1" presStyleIdx="6" presStyleCnt="7" custLinFactNeighborX="-5825" custLinFactNeighborY="7248"/>
      <dgm:spPr/>
    </dgm:pt>
  </dgm:ptLst>
  <dgm:cxnLst>
    <dgm:cxn modelId="{2AC40C0E-3BB3-48FF-848F-5E3C40ECDEB6}" type="presOf" srcId="{175DBD14-4BE1-4244-B00B-6486633D04A8}" destId="{71CF8481-357F-426D-A032-C1E5D4CBA895}" srcOrd="0" destOrd="0" presId="urn:microsoft.com/office/officeart/2008/layout/VerticalCurvedList"/>
    <dgm:cxn modelId="{19026F3D-40D7-4256-961D-7183E1927932}" type="presOf" srcId="{526238A9-6C7B-4AD8-885D-E9DE72333C7D}" destId="{1AD1C1C2-81E5-4798-B16E-1AA8BDAADA31}" srcOrd="0" destOrd="0" presId="urn:microsoft.com/office/officeart/2008/layout/VerticalCurvedList"/>
    <dgm:cxn modelId="{48E9A761-7B68-4089-AB95-409C6501127B}" type="presOf" srcId="{BA240102-A0C0-4D55-AE6E-C162F409FC63}" destId="{56EF5019-30EB-4596-8C4D-0FD7CA074EE0}" srcOrd="0" destOrd="0" presId="urn:microsoft.com/office/officeart/2008/layout/VerticalCurvedList"/>
    <dgm:cxn modelId="{20210062-BF11-47A6-AC0C-D8AF2296219D}" type="presOf" srcId="{2C611D17-DDC1-463B-B560-E77EC2D8645F}" destId="{27FAAC02-856E-4F8B-A5E7-7C6CCEAA423F}" srcOrd="0" destOrd="0" presId="urn:microsoft.com/office/officeart/2008/layout/VerticalCurvedList"/>
    <dgm:cxn modelId="{29211A50-0769-4028-B54B-CCAB2F01BA1C}" type="presOf" srcId="{5F9B5890-D3A9-4290-A182-B222271FCD88}" destId="{47066467-B98A-4CC5-BBDC-2DCEBBEE46CA}" srcOrd="0" destOrd="0" presId="urn:microsoft.com/office/officeart/2008/layout/VerticalCurvedList"/>
    <dgm:cxn modelId="{375AFC73-7D4A-45D4-9005-9CDF878BE207}" srcId="{2C611D17-DDC1-463B-B560-E77EC2D8645F}" destId="{FAE3FE1D-C053-406A-B9A6-6275658EB38D}" srcOrd="4" destOrd="0" parTransId="{00C3C28D-AE89-401D-8875-2B02787A0674}" sibTransId="{13CB48B9-9BAC-4FBB-933B-B159A50C049D}"/>
    <dgm:cxn modelId="{4C4FD584-E3B3-46EF-A45F-109981AE4389}" srcId="{2C611D17-DDC1-463B-B560-E77EC2D8645F}" destId="{F22D451B-B0B8-4FED-B1C0-38DF57F6EF84}" srcOrd="7" destOrd="0" parTransId="{A0D9A779-333A-4C0E-B6CA-4AD4F3E7E1B6}" sibTransId="{EC25E0F9-3093-4F66-9F76-AE5E0D0E64AF}"/>
    <dgm:cxn modelId="{22F27E91-A33B-472C-BB38-910DD46E2AF7}" srcId="{2C611D17-DDC1-463B-B560-E77EC2D8645F}" destId="{A8FE07CD-D4CB-4522-BD86-3280ADC3DF8D}" srcOrd="6" destOrd="0" parTransId="{D8863796-987A-4298-B226-163B29FEC021}" sibTransId="{203ED286-A2BD-45FF-9C2B-E0D005D25E42}"/>
    <dgm:cxn modelId="{03EB08AA-8E9E-45D2-A479-A8B61A12F7AB}" srcId="{2C611D17-DDC1-463B-B560-E77EC2D8645F}" destId="{175DBD14-4BE1-4244-B00B-6486633D04A8}" srcOrd="0" destOrd="0" parTransId="{907083F6-3AB4-479C-98F4-76029CE4CAFE}" sibTransId="{BB58F0D7-558E-47A4-8B43-EF453E669F28}"/>
    <dgm:cxn modelId="{257081AE-DA1A-42B5-9C9B-7D3084740260}" type="presOf" srcId="{A8FE07CD-D4CB-4522-BD86-3280ADC3DF8D}" destId="{0E56BD4D-9329-4B0D-BF38-B228AB20867A}" srcOrd="0" destOrd="0" presId="urn:microsoft.com/office/officeart/2008/layout/VerticalCurvedList"/>
    <dgm:cxn modelId="{F32198B8-C4C0-40BA-858F-F2CBCDE64333}" srcId="{2C611D17-DDC1-463B-B560-E77EC2D8645F}" destId="{526238A9-6C7B-4AD8-885D-E9DE72333C7D}" srcOrd="3" destOrd="0" parTransId="{A5A70603-AE9F-4579-B2F0-48306964834D}" sibTransId="{246C2F0F-A6AC-4C33-96C1-B0D5FF808837}"/>
    <dgm:cxn modelId="{2C5179C0-8E14-43E1-A84D-298D98A3BE00}" type="presOf" srcId="{FAE3FE1D-C053-406A-B9A6-6275658EB38D}" destId="{C104BCBA-BE0C-4F9E-941D-0DE8E6CCFB51}" srcOrd="0" destOrd="0" presId="urn:microsoft.com/office/officeart/2008/layout/VerticalCurvedList"/>
    <dgm:cxn modelId="{2D4BD8C7-EC1E-4401-8F94-985FC50663B8}" srcId="{2C611D17-DDC1-463B-B560-E77EC2D8645F}" destId="{29C1237C-DAF1-46A7-9C42-C55ACE36DB17}" srcOrd="8" destOrd="0" parTransId="{240DDF94-F12F-4047-A343-DBA441D7BC14}" sibTransId="{54F4280E-C952-46AA-B192-709CE0967882}"/>
    <dgm:cxn modelId="{EA5385CF-CE0E-4267-8A46-D70443808013}" srcId="{2C611D17-DDC1-463B-B560-E77EC2D8645F}" destId="{5F9B5890-D3A9-4290-A182-B222271FCD88}" srcOrd="2" destOrd="0" parTransId="{05FFD494-4495-4D64-A39E-C404B953F669}" sibTransId="{76E8DF0B-66F6-409E-AB7F-94C04A5E0B31}"/>
    <dgm:cxn modelId="{6510D8E2-8CE9-4021-95DF-8736CE8829F7}" type="presOf" srcId="{181DAD71-028E-4F78-A5DA-6BD0E2780D38}" destId="{BC29D82F-C980-4A7D-9597-7FFDED64B2E0}" srcOrd="0" destOrd="0" presId="urn:microsoft.com/office/officeart/2008/layout/VerticalCurvedList"/>
    <dgm:cxn modelId="{5F582BEA-093A-4245-AA1C-AB9962CB7C54}" type="presOf" srcId="{BB58F0D7-558E-47A4-8B43-EF453E669F28}" destId="{5C693FB3-9391-4AE3-AE36-A3595E078DD7}" srcOrd="0" destOrd="0" presId="urn:microsoft.com/office/officeart/2008/layout/VerticalCurvedList"/>
    <dgm:cxn modelId="{CBB29FF7-FDDB-4C5A-BC7A-E2EE3657F3B1}" srcId="{2C611D17-DDC1-463B-B560-E77EC2D8645F}" destId="{BA240102-A0C0-4D55-AE6E-C162F409FC63}" srcOrd="1" destOrd="0" parTransId="{CFB982B1-E2F9-4EEF-905C-8C1A4539D143}" sibTransId="{8B76DF27-B85B-40DE-86C7-1E45FC514D5F}"/>
    <dgm:cxn modelId="{16D5C5F8-AC80-48CA-8B4C-CADA8A831A75}" srcId="{2C611D17-DDC1-463B-B560-E77EC2D8645F}" destId="{181DAD71-028E-4F78-A5DA-6BD0E2780D38}" srcOrd="5" destOrd="0" parTransId="{783C23A6-5FC7-4B99-963A-CC1FC864B579}" sibTransId="{35B0853F-B1A2-4DB2-A6C4-6ECA4B4FE394}"/>
    <dgm:cxn modelId="{729C7859-BC0C-44AA-978C-9F946217458C}" type="presParOf" srcId="{27FAAC02-856E-4F8B-A5E7-7C6CCEAA423F}" destId="{566D728E-DDFB-43F2-B855-85345C1FD4A2}" srcOrd="0" destOrd="0" presId="urn:microsoft.com/office/officeart/2008/layout/VerticalCurvedList"/>
    <dgm:cxn modelId="{BE356FB2-CF04-4C87-9842-711CFE439A96}" type="presParOf" srcId="{566D728E-DDFB-43F2-B855-85345C1FD4A2}" destId="{FC40671E-9703-48DC-AC0C-211DCF575F1B}" srcOrd="0" destOrd="0" presId="urn:microsoft.com/office/officeart/2008/layout/VerticalCurvedList"/>
    <dgm:cxn modelId="{33B1BC5D-6FD1-43F8-80A1-EE7CA1560275}" type="presParOf" srcId="{FC40671E-9703-48DC-AC0C-211DCF575F1B}" destId="{C1515C50-E5B5-48F0-B6A5-A231623ABA20}" srcOrd="0" destOrd="0" presId="urn:microsoft.com/office/officeart/2008/layout/VerticalCurvedList"/>
    <dgm:cxn modelId="{B07B54C1-C136-4670-8623-AF1C7ECC159E}" type="presParOf" srcId="{FC40671E-9703-48DC-AC0C-211DCF575F1B}" destId="{5C693FB3-9391-4AE3-AE36-A3595E078DD7}" srcOrd="1" destOrd="0" presId="urn:microsoft.com/office/officeart/2008/layout/VerticalCurvedList"/>
    <dgm:cxn modelId="{0A71D493-E7B4-4454-A5F5-638AAF513608}" type="presParOf" srcId="{FC40671E-9703-48DC-AC0C-211DCF575F1B}" destId="{C229EB52-A703-49A4-AA06-2417A90F9944}" srcOrd="2" destOrd="0" presId="urn:microsoft.com/office/officeart/2008/layout/VerticalCurvedList"/>
    <dgm:cxn modelId="{DB7D57B4-6C54-41C5-8FB4-7E89E3650827}" type="presParOf" srcId="{FC40671E-9703-48DC-AC0C-211DCF575F1B}" destId="{8DE43750-1DFA-44D0-B98B-FEB4ADE96AC6}" srcOrd="3" destOrd="0" presId="urn:microsoft.com/office/officeart/2008/layout/VerticalCurvedList"/>
    <dgm:cxn modelId="{41DFD96B-6062-4F0D-8F48-2557B70344E7}" type="presParOf" srcId="{566D728E-DDFB-43F2-B855-85345C1FD4A2}" destId="{71CF8481-357F-426D-A032-C1E5D4CBA895}" srcOrd="1" destOrd="0" presId="urn:microsoft.com/office/officeart/2008/layout/VerticalCurvedList"/>
    <dgm:cxn modelId="{D04A5B26-9ED4-4A75-9FF6-BA66A165CEEC}" type="presParOf" srcId="{566D728E-DDFB-43F2-B855-85345C1FD4A2}" destId="{E0E7947D-5069-4AF2-B300-6C0DF91AC61A}" srcOrd="2" destOrd="0" presId="urn:microsoft.com/office/officeart/2008/layout/VerticalCurvedList"/>
    <dgm:cxn modelId="{095293C4-A6BE-4808-8888-28F448BAD496}" type="presParOf" srcId="{E0E7947D-5069-4AF2-B300-6C0DF91AC61A}" destId="{2F4681B2-B8A2-4981-8F4A-45B2480359D3}" srcOrd="0" destOrd="0" presId="urn:microsoft.com/office/officeart/2008/layout/VerticalCurvedList"/>
    <dgm:cxn modelId="{A9064A86-532B-44CC-96F5-D4B07F8058B1}" type="presParOf" srcId="{566D728E-DDFB-43F2-B855-85345C1FD4A2}" destId="{56EF5019-30EB-4596-8C4D-0FD7CA074EE0}" srcOrd="3" destOrd="0" presId="urn:microsoft.com/office/officeart/2008/layout/VerticalCurvedList"/>
    <dgm:cxn modelId="{1473C976-9CF7-4C54-96B8-38F7AD2FB096}" type="presParOf" srcId="{566D728E-DDFB-43F2-B855-85345C1FD4A2}" destId="{4D82AF53-BCDA-4CCB-8497-6D27581CD334}" srcOrd="4" destOrd="0" presId="urn:microsoft.com/office/officeart/2008/layout/VerticalCurvedList"/>
    <dgm:cxn modelId="{B7FD3EB3-51F2-48C4-83EE-294FFAA72209}" type="presParOf" srcId="{4D82AF53-BCDA-4CCB-8497-6D27581CD334}" destId="{06C1D321-92B8-480C-A95D-481DBC03F586}" srcOrd="0" destOrd="0" presId="urn:microsoft.com/office/officeart/2008/layout/VerticalCurvedList"/>
    <dgm:cxn modelId="{D0252C62-4A38-46DE-9D98-F64332E8963E}" type="presParOf" srcId="{566D728E-DDFB-43F2-B855-85345C1FD4A2}" destId="{47066467-B98A-4CC5-BBDC-2DCEBBEE46CA}" srcOrd="5" destOrd="0" presId="urn:microsoft.com/office/officeart/2008/layout/VerticalCurvedList"/>
    <dgm:cxn modelId="{AA4B51E5-93EE-4B18-A0D7-3D6F5477F9FA}" type="presParOf" srcId="{566D728E-DDFB-43F2-B855-85345C1FD4A2}" destId="{7C31D38C-0255-452E-A412-1DA6CCF4F0BB}" srcOrd="6" destOrd="0" presId="urn:microsoft.com/office/officeart/2008/layout/VerticalCurvedList"/>
    <dgm:cxn modelId="{5E3F6CEF-D1B1-418D-8BD5-FF0BE1726630}" type="presParOf" srcId="{7C31D38C-0255-452E-A412-1DA6CCF4F0BB}" destId="{AF5F9B93-0E10-43B0-A9E9-386F33F75870}" srcOrd="0" destOrd="0" presId="urn:microsoft.com/office/officeart/2008/layout/VerticalCurvedList"/>
    <dgm:cxn modelId="{221A2E5A-5C9B-4554-B58D-D026342450D1}" type="presParOf" srcId="{566D728E-DDFB-43F2-B855-85345C1FD4A2}" destId="{1AD1C1C2-81E5-4798-B16E-1AA8BDAADA31}" srcOrd="7" destOrd="0" presId="urn:microsoft.com/office/officeart/2008/layout/VerticalCurvedList"/>
    <dgm:cxn modelId="{E2078631-BEF5-429A-A89D-773C9FBB383F}" type="presParOf" srcId="{566D728E-DDFB-43F2-B855-85345C1FD4A2}" destId="{4CE7A0C4-98F3-4887-9AF2-B6FE6C9BAE2D}" srcOrd="8" destOrd="0" presId="urn:microsoft.com/office/officeart/2008/layout/VerticalCurvedList"/>
    <dgm:cxn modelId="{5FBE0D4B-CE7C-4941-B2C6-3D1C03084445}" type="presParOf" srcId="{4CE7A0C4-98F3-4887-9AF2-B6FE6C9BAE2D}" destId="{0EB7DCC1-944A-4FFE-AB32-1073AFDFB46F}" srcOrd="0" destOrd="0" presId="urn:microsoft.com/office/officeart/2008/layout/VerticalCurvedList"/>
    <dgm:cxn modelId="{D30E5BC2-4228-4D77-BC15-1E294BEDDA84}" type="presParOf" srcId="{566D728E-DDFB-43F2-B855-85345C1FD4A2}" destId="{C104BCBA-BE0C-4F9E-941D-0DE8E6CCFB51}" srcOrd="9" destOrd="0" presId="urn:microsoft.com/office/officeart/2008/layout/VerticalCurvedList"/>
    <dgm:cxn modelId="{7C26706E-5BFF-4187-8373-62E1D07CA7CE}" type="presParOf" srcId="{566D728E-DDFB-43F2-B855-85345C1FD4A2}" destId="{6FCFC3B9-282C-406E-8412-38A0D7C27EE7}" srcOrd="10" destOrd="0" presId="urn:microsoft.com/office/officeart/2008/layout/VerticalCurvedList"/>
    <dgm:cxn modelId="{68C9278C-CA1E-4FC1-8926-7663F67474A6}" type="presParOf" srcId="{6FCFC3B9-282C-406E-8412-38A0D7C27EE7}" destId="{7B3B463E-57BA-4F9B-B3EA-B92B01A5D169}" srcOrd="0" destOrd="0" presId="urn:microsoft.com/office/officeart/2008/layout/VerticalCurvedList"/>
    <dgm:cxn modelId="{E57BD31C-5323-45D4-B6DB-1E19D4E206E5}" type="presParOf" srcId="{566D728E-DDFB-43F2-B855-85345C1FD4A2}" destId="{BC29D82F-C980-4A7D-9597-7FFDED64B2E0}" srcOrd="11" destOrd="0" presId="urn:microsoft.com/office/officeart/2008/layout/VerticalCurvedList"/>
    <dgm:cxn modelId="{E5DBFF65-0E29-4AEF-80A1-5D3DDF1B8888}" type="presParOf" srcId="{566D728E-DDFB-43F2-B855-85345C1FD4A2}" destId="{48E2B065-00F1-42DC-84E3-F78639BEFD4B}" srcOrd="12" destOrd="0" presId="urn:microsoft.com/office/officeart/2008/layout/VerticalCurvedList"/>
    <dgm:cxn modelId="{C1A6A1E9-E137-4DE3-BDD1-2016259DC9AE}" type="presParOf" srcId="{48E2B065-00F1-42DC-84E3-F78639BEFD4B}" destId="{9F1C08D9-73BE-4593-A8BC-F925A824DBEC}" srcOrd="0" destOrd="0" presId="urn:microsoft.com/office/officeart/2008/layout/VerticalCurvedList"/>
    <dgm:cxn modelId="{CBE26C16-6558-4C23-BBB4-922FC46D379B}" type="presParOf" srcId="{566D728E-DDFB-43F2-B855-85345C1FD4A2}" destId="{0E56BD4D-9329-4B0D-BF38-B228AB20867A}" srcOrd="13" destOrd="0" presId="urn:microsoft.com/office/officeart/2008/layout/VerticalCurvedList"/>
    <dgm:cxn modelId="{DF227ABA-146C-4B3A-B475-CAA984B9DB6B}" type="presParOf" srcId="{566D728E-DDFB-43F2-B855-85345C1FD4A2}" destId="{E1E75EEB-9CE7-48CC-A0C1-BC19902827AF}" srcOrd="14" destOrd="0" presId="urn:microsoft.com/office/officeart/2008/layout/VerticalCurvedList"/>
    <dgm:cxn modelId="{E90CA8D6-050A-425C-85DB-A9FB7DB6259B}" type="presParOf" srcId="{E1E75EEB-9CE7-48CC-A0C1-BC19902827AF}" destId="{68862D78-2E8D-4FBF-B797-7A5E35DF7D3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5FA9AA-A30B-4185-BD6D-356BFBDF13F0}">
      <dsp:nvSpPr>
        <dsp:cNvPr id="0" name=""/>
        <dsp:cNvSpPr/>
      </dsp:nvSpPr>
      <dsp:spPr>
        <a:xfrm rot="10800000">
          <a:off x="1215376" y="163"/>
          <a:ext cx="3703920" cy="1129734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8182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7" dirty="0" err="1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Transporte</a:t>
          </a:r>
          <a:r>
            <a:rPr lang="en-US" sz="2400" b="1" kern="1200" spc="67" dirty="0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 de </a:t>
          </a:r>
          <a:r>
            <a:rPr lang="en-US" sz="2400" b="1" kern="1200" spc="67" dirty="0" err="1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pasajeros</a:t>
          </a:r>
          <a:endParaRPr lang="pt-BR" sz="2400" kern="1200" dirty="0">
            <a:latin typeface="+mn-lt"/>
          </a:endParaRPr>
        </a:p>
      </dsp:txBody>
      <dsp:txXfrm rot="10800000">
        <a:off x="1497809" y="163"/>
        <a:ext cx="3421487" cy="1129734"/>
      </dsp:txXfrm>
    </dsp:sp>
    <dsp:sp modelId="{734310FE-589A-4834-8DDC-309844E48C87}">
      <dsp:nvSpPr>
        <dsp:cNvPr id="0" name=""/>
        <dsp:cNvSpPr/>
      </dsp:nvSpPr>
      <dsp:spPr>
        <a:xfrm>
          <a:off x="650508" y="163"/>
          <a:ext cx="1129734" cy="1129734"/>
        </a:xfrm>
        <a:prstGeom prst="ellips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00009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03C5E7-464F-4221-8387-91DDD4B568DD}">
      <dsp:nvSpPr>
        <dsp:cNvPr id="0" name=""/>
        <dsp:cNvSpPr/>
      </dsp:nvSpPr>
      <dsp:spPr>
        <a:xfrm rot="10800000">
          <a:off x="1215376" y="1467132"/>
          <a:ext cx="3703920" cy="1129734"/>
        </a:xfrm>
        <a:prstGeom prst="homePlate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8182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7" dirty="0" err="1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Reparto</a:t>
          </a:r>
          <a:r>
            <a:rPr lang="en-US" sz="2400" b="1" kern="1200" spc="67" dirty="0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 de comida,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7" dirty="0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 y de </a:t>
          </a:r>
          <a:r>
            <a:rPr lang="en-US" sz="2400" b="1" kern="1200" spc="67" dirty="0" err="1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productos</a:t>
          </a:r>
          <a:endParaRPr lang="pt-BR" sz="2400" kern="1200" dirty="0">
            <a:latin typeface="+mn-lt"/>
          </a:endParaRPr>
        </a:p>
      </dsp:txBody>
      <dsp:txXfrm rot="10800000">
        <a:off x="1497809" y="1467132"/>
        <a:ext cx="3421487" cy="1129734"/>
      </dsp:txXfrm>
    </dsp:sp>
    <dsp:sp modelId="{D4AC05C4-04AB-459E-9BE6-60226BEC17DA}">
      <dsp:nvSpPr>
        <dsp:cNvPr id="0" name=""/>
        <dsp:cNvSpPr/>
      </dsp:nvSpPr>
      <dsp:spPr>
        <a:xfrm>
          <a:off x="650508" y="1467132"/>
          <a:ext cx="1129734" cy="1129734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25000" r="-25000"/>
          </a:stretch>
        </a:blipFill>
        <a:ln w="12700" cap="flat" cmpd="sng" algn="ctr">
          <a:solidFill>
            <a:srgbClr val="00009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A8FB21-5134-4349-9E38-9CF8D7E91DB7}">
      <dsp:nvSpPr>
        <dsp:cNvPr id="0" name=""/>
        <dsp:cNvSpPr/>
      </dsp:nvSpPr>
      <dsp:spPr>
        <a:xfrm rot="10800000">
          <a:off x="1215376" y="2934101"/>
          <a:ext cx="3703920" cy="1129734"/>
        </a:xfrm>
        <a:prstGeom prst="homePlate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8182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7" dirty="0" err="1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Prestaciones</a:t>
          </a:r>
          <a:r>
            <a:rPr lang="en-US" sz="2400" b="1" kern="1200" spc="67" dirty="0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 de </a:t>
          </a:r>
          <a:r>
            <a:rPr lang="en-US" sz="2400" b="1" kern="1200" spc="67" dirty="0" err="1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servicios</a:t>
          </a:r>
          <a:r>
            <a:rPr lang="en-US" sz="2400" b="1" kern="1200" spc="67" dirty="0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 </a:t>
          </a:r>
          <a:r>
            <a:rPr lang="en-US" sz="2400" b="1" kern="1200" spc="67" dirty="0" err="1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generales</a:t>
          </a:r>
          <a:r>
            <a:rPr lang="en-US" sz="2400" b="1" kern="1200" spc="67" dirty="0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 o </a:t>
          </a:r>
          <a:r>
            <a:rPr lang="en-US" sz="2400" b="1" kern="1200" spc="67" dirty="0" err="1">
              <a:solidFill>
                <a:srgbClr val="FFFFFF"/>
              </a:solidFill>
              <a:latin typeface="+mn-lt"/>
              <a:ea typeface="Aileron"/>
              <a:cs typeface="Aileron"/>
              <a:sym typeface="Aileron"/>
            </a:rPr>
            <a:t>profesionales</a:t>
          </a:r>
          <a:endParaRPr lang="pt-BR" sz="2400" kern="1200" dirty="0">
            <a:latin typeface="+mn-lt"/>
          </a:endParaRPr>
        </a:p>
      </dsp:txBody>
      <dsp:txXfrm rot="10800000">
        <a:off x="1497809" y="2934101"/>
        <a:ext cx="3421487" cy="1129734"/>
      </dsp:txXfrm>
    </dsp:sp>
    <dsp:sp modelId="{663FD7A2-4E88-465F-BAE5-F354BBC4A582}">
      <dsp:nvSpPr>
        <dsp:cNvPr id="0" name=""/>
        <dsp:cNvSpPr/>
      </dsp:nvSpPr>
      <dsp:spPr>
        <a:xfrm>
          <a:off x="650508" y="2934101"/>
          <a:ext cx="1129734" cy="1129734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 w="12700" cap="flat" cmpd="sng" algn="ctr">
          <a:solidFill>
            <a:srgbClr val="00009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AC6D91-8898-4F61-8B07-B2C68C2FDA9E}">
      <dsp:nvSpPr>
        <dsp:cNvPr id="0" name=""/>
        <dsp:cNvSpPr/>
      </dsp:nvSpPr>
      <dsp:spPr>
        <a:xfrm>
          <a:off x="560674" y="1239581"/>
          <a:ext cx="1996939" cy="624043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2686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   </a:t>
          </a:r>
        </a:p>
      </dsp:txBody>
      <dsp:txXfrm>
        <a:off x="560674" y="1239581"/>
        <a:ext cx="1996939" cy="624043"/>
      </dsp:txXfrm>
    </dsp:sp>
    <dsp:sp modelId="{11A4B091-DD5C-41A9-8343-C5F2A5247964}">
      <dsp:nvSpPr>
        <dsp:cNvPr id="0" name=""/>
        <dsp:cNvSpPr/>
      </dsp:nvSpPr>
      <dsp:spPr>
        <a:xfrm>
          <a:off x="166259" y="1149442"/>
          <a:ext cx="1059248" cy="655245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0" b="-3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C87E95-9926-4E2C-B345-AAF94E389465}">
      <dsp:nvSpPr>
        <dsp:cNvPr id="0" name=""/>
        <dsp:cNvSpPr/>
      </dsp:nvSpPr>
      <dsp:spPr>
        <a:xfrm>
          <a:off x="560674" y="2025183"/>
          <a:ext cx="1996939" cy="624043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2686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   </a:t>
          </a:r>
        </a:p>
      </dsp:txBody>
      <dsp:txXfrm>
        <a:off x="560674" y="2025183"/>
        <a:ext cx="1996939" cy="624043"/>
      </dsp:txXfrm>
    </dsp:sp>
    <dsp:sp modelId="{09C61FD4-A373-4258-8389-25E96ED22463}">
      <dsp:nvSpPr>
        <dsp:cNvPr id="0" name=""/>
        <dsp:cNvSpPr/>
      </dsp:nvSpPr>
      <dsp:spPr>
        <a:xfrm>
          <a:off x="166259" y="1935043"/>
          <a:ext cx="1059248" cy="655245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5000" r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B1F6E5-74CF-4856-86C4-9B12C8439AD0}">
      <dsp:nvSpPr>
        <dsp:cNvPr id="0" name=""/>
        <dsp:cNvSpPr/>
      </dsp:nvSpPr>
      <dsp:spPr>
        <a:xfrm>
          <a:off x="560674" y="2810784"/>
          <a:ext cx="1996939" cy="624043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2686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  </a:t>
          </a:r>
        </a:p>
      </dsp:txBody>
      <dsp:txXfrm>
        <a:off x="560674" y="2810784"/>
        <a:ext cx="1996939" cy="624043"/>
      </dsp:txXfrm>
    </dsp:sp>
    <dsp:sp modelId="{800AEEC5-F441-4B9F-8C17-B766816B99FD}">
      <dsp:nvSpPr>
        <dsp:cNvPr id="0" name=""/>
        <dsp:cNvSpPr/>
      </dsp:nvSpPr>
      <dsp:spPr>
        <a:xfrm>
          <a:off x="166259" y="2720645"/>
          <a:ext cx="1059248" cy="655245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3F049F-E65E-4722-A64A-C5395C20205F}">
      <dsp:nvSpPr>
        <dsp:cNvPr id="0" name=""/>
        <dsp:cNvSpPr/>
      </dsp:nvSpPr>
      <dsp:spPr>
        <a:xfrm>
          <a:off x="560674" y="3596386"/>
          <a:ext cx="1996939" cy="624043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2686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   </a:t>
          </a:r>
        </a:p>
      </dsp:txBody>
      <dsp:txXfrm>
        <a:off x="560674" y="3596386"/>
        <a:ext cx="1996939" cy="624043"/>
      </dsp:txXfrm>
    </dsp:sp>
    <dsp:sp modelId="{97CC7475-0579-4411-9B15-7EA7B0B1FD33}">
      <dsp:nvSpPr>
        <dsp:cNvPr id="0" name=""/>
        <dsp:cNvSpPr/>
      </dsp:nvSpPr>
      <dsp:spPr>
        <a:xfrm>
          <a:off x="166259" y="3506246"/>
          <a:ext cx="1059248" cy="655245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9FE689-0B63-457A-A6A9-ADF4151BA3FE}">
      <dsp:nvSpPr>
        <dsp:cNvPr id="0" name=""/>
        <dsp:cNvSpPr/>
      </dsp:nvSpPr>
      <dsp:spPr>
        <a:xfrm>
          <a:off x="560674" y="4381987"/>
          <a:ext cx="1996939" cy="624043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2686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    </a:t>
          </a:r>
        </a:p>
      </dsp:txBody>
      <dsp:txXfrm>
        <a:off x="560674" y="4381987"/>
        <a:ext cx="1996939" cy="624043"/>
      </dsp:txXfrm>
    </dsp:sp>
    <dsp:sp modelId="{26909EC5-12A1-47CC-8D0D-783CE15FF137}">
      <dsp:nvSpPr>
        <dsp:cNvPr id="0" name=""/>
        <dsp:cNvSpPr/>
      </dsp:nvSpPr>
      <dsp:spPr>
        <a:xfrm>
          <a:off x="166259" y="4291848"/>
          <a:ext cx="1059248" cy="65524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7DEBCA-1C9F-46F3-87F4-6ECC782F5742}">
      <dsp:nvSpPr>
        <dsp:cNvPr id="0" name=""/>
        <dsp:cNvSpPr/>
      </dsp:nvSpPr>
      <dsp:spPr>
        <a:xfrm>
          <a:off x="560674" y="5167589"/>
          <a:ext cx="1996939" cy="624043"/>
        </a:xfrm>
        <a:prstGeom prst="rect">
          <a:avLst/>
        </a:prstGeom>
        <a:noFill/>
        <a:ln w="6350" cap="flat" cmpd="sng" algn="ctr">
          <a:noFill/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2686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/>
            <a:t>      </a:t>
          </a:r>
          <a:endParaRPr lang="pt-BR" sz="3000" kern="1200" dirty="0"/>
        </a:p>
      </dsp:txBody>
      <dsp:txXfrm>
        <a:off x="560674" y="5167589"/>
        <a:ext cx="1996939" cy="624043"/>
      </dsp:txXfrm>
    </dsp:sp>
    <dsp:sp modelId="{1C28BA6C-B7FC-438F-BCF7-E82108311836}">
      <dsp:nvSpPr>
        <dsp:cNvPr id="0" name=""/>
        <dsp:cNvSpPr/>
      </dsp:nvSpPr>
      <dsp:spPr>
        <a:xfrm>
          <a:off x="166259" y="5077449"/>
          <a:ext cx="1059248" cy="655245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t="-3000" b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FC903D-8173-4408-9D93-40581735E05A}">
      <dsp:nvSpPr>
        <dsp:cNvPr id="0" name=""/>
        <dsp:cNvSpPr/>
      </dsp:nvSpPr>
      <dsp:spPr>
        <a:xfrm>
          <a:off x="280108" y="393671"/>
          <a:ext cx="1476974" cy="29438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1600" kern="1200" dirty="0">
              <a:latin typeface="Aileron Bold"/>
            </a:rPr>
            <a:t>213 </a:t>
          </a:r>
          <a:r>
            <a:rPr lang="pt-BR" sz="1600" kern="1200" dirty="0" err="1">
              <a:latin typeface="Aileron Bold"/>
            </a:rPr>
            <a:t>millones</a:t>
          </a:r>
          <a:endParaRPr lang="pt-BR" sz="1600" kern="1200" dirty="0">
            <a:latin typeface="Aileron Bold"/>
          </a:endParaRPr>
        </a:p>
      </dsp:txBody>
      <dsp:txXfrm>
        <a:off x="287006" y="400569"/>
        <a:ext cx="1463178" cy="287488"/>
      </dsp:txXfrm>
    </dsp:sp>
    <dsp:sp modelId="{3EE25DB9-AA5F-4CDE-9EB5-33A6A9082732}">
      <dsp:nvSpPr>
        <dsp:cNvPr id="0" name=""/>
        <dsp:cNvSpPr/>
      </dsp:nvSpPr>
      <dsp:spPr>
        <a:xfrm>
          <a:off x="275855" y="700654"/>
          <a:ext cx="1476974" cy="47408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latin typeface="Aileron Bold"/>
            </a:rPr>
            <a:t>Residentes</a:t>
          </a:r>
        </a:p>
      </dsp:txBody>
      <dsp:txXfrm>
        <a:off x="275855" y="700654"/>
        <a:ext cx="1040123" cy="474088"/>
      </dsp:txXfrm>
    </dsp:sp>
    <dsp:sp modelId="{7F8FE21E-DA46-410F-A760-3059D6500D4F}">
      <dsp:nvSpPr>
        <dsp:cNvPr id="0" name=""/>
        <dsp:cNvSpPr/>
      </dsp:nvSpPr>
      <dsp:spPr>
        <a:xfrm>
          <a:off x="1357759" y="775959"/>
          <a:ext cx="516941" cy="516941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4000" r="-4000"/>
          </a:stretch>
        </a:blip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FE0B55-119B-4279-BE77-84BEF9C4D65A}">
      <dsp:nvSpPr>
        <dsp:cNvPr id="0" name=""/>
        <dsp:cNvSpPr/>
      </dsp:nvSpPr>
      <dsp:spPr>
        <a:xfrm>
          <a:off x="1994025" y="393671"/>
          <a:ext cx="1476974" cy="29438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1600" kern="1200" dirty="0">
              <a:latin typeface="Aileron Bold"/>
            </a:rPr>
            <a:t>173 </a:t>
          </a:r>
          <a:r>
            <a:rPr lang="pt-BR" sz="1600" kern="1200" dirty="0" err="1">
              <a:latin typeface="Aileron Bold"/>
            </a:rPr>
            <a:t>millones</a:t>
          </a:r>
          <a:endParaRPr lang="pt-BR" sz="1600" kern="1200" dirty="0">
            <a:latin typeface="Aileron Bold"/>
          </a:endParaRPr>
        </a:p>
      </dsp:txBody>
      <dsp:txXfrm>
        <a:off x="2000923" y="400569"/>
        <a:ext cx="1463178" cy="287488"/>
      </dsp:txXfrm>
    </dsp:sp>
    <dsp:sp modelId="{70064A65-BE08-46C8-8B67-4589BD3A660F}">
      <dsp:nvSpPr>
        <dsp:cNvPr id="0" name=""/>
        <dsp:cNvSpPr/>
      </dsp:nvSpPr>
      <dsp:spPr>
        <a:xfrm>
          <a:off x="2002769" y="700654"/>
          <a:ext cx="1476974" cy="474088"/>
        </a:xfrm>
        <a:prstGeom prst="rect">
          <a:avLst/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1270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latin typeface="Aileron Bold"/>
            </a:rPr>
            <a:t>Em </a:t>
          </a:r>
          <a:r>
            <a:rPr lang="pt-BR" sz="1200" b="1" kern="1200" dirty="0" err="1">
              <a:latin typeface="Aileron Bold"/>
            </a:rPr>
            <a:t>edad</a:t>
          </a:r>
          <a:r>
            <a:rPr lang="pt-BR" sz="1200" b="1" kern="1200" dirty="0">
              <a:latin typeface="Aileron Bold"/>
            </a:rPr>
            <a:t> de </a:t>
          </a:r>
          <a:r>
            <a:rPr lang="pt-BR" sz="1200" b="1" kern="1200" dirty="0" err="1">
              <a:latin typeface="Aileron Bold"/>
            </a:rPr>
            <a:t>trabajar</a:t>
          </a:r>
          <a:endParaRPr lang="pt-BR" sz="1200" b="1" kern="1200" dirty="0">
            <a:latin typeface="Aileron Bold"/>
          </a:endParaRPr>
        </a:p>
      </dsp:txBody>
      <dsp:txXfrm>
        <a:off x="2002769" y="700654"/>
        <a:ext cx="1040123" cy="474088"/>
      </dsp:txXfrm>
    </dsp:sp>
    <dsp:sp modelId="{BB63A785-DD2F-4E92-B801-59BC2A9E4570}">
      <dsp:nvSpPr>
        <dsp:cNvPr id="0" name=""/>
        <dsp:cNvSpPr/>
      </dsp:nvSpPr>
      <dsp:spPr>
        <a:xfrm>
          <a:off x="3084674" y="775959"/>
          <a:ext cx="516941" cy="516941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33000" r="-33000"/>
          </a:stretch>
        </a:blip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65F654-A0E3-47C2-BEC6-7199A9D663E1}">
      <dsp:nvSpPr>
        <dsp:cNvPr id="0" name=""/>
        <dsp:cNvSpPr/>
      </dsp:nvSpPr>
      <dsp:spPr>
        <a:xfrm>
          <a:off x="3736242" y="387177"/>
          <a:ext cx="1476974" cy="29438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1600" kern="1200" dirty="0">
              <a:latin typeface="Aileron Bold"/>
            </a:rPr>
            <a:t>108 </a:t>
          </a:r>
          <a:r>
            <a:rPr lang="es-ES_tradnl" sz="1600" kern="1200" noProof="0" dirty="0">
              <a:latin typeface="Aileron Bold"/>
            </a:rPr>
            <a:t>millones</a:t>
          </a:r>
        </a:p>
      </dsp:txBody>
      <dsp:txXfrm>
        <a:off x="3743140" y="394075"/>
        <a:ext cx="1463178" cy="287488"/>
      </dsp:txXfrm>
    </dsp:sp>
    <dsp:sp modelId="{8B4A3717-382C-41A7-BBD9-291230B3ACE7}">
      <dsp:nvSpPr>
        <dsp:cNvPr id="0" name=""/>
        <dsp:cNvSpPr/>
      </dsp:nvSpPr>
      <dsp:spPr>
        <a:xfrm>
          <a:off x="3730806" y="695311"/>
          <a:ext cx="1476974" cy="474088"/>
        </a:xfrm>
        <a:prstGeom prst="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 err="1">
              <a:latin typeface="Aileron Bold"/>
            </a:rPr>
            <a:t>En</a:t>
          </a:r>
          <a:r>
            <a:rPr lang="pt-BR" sz="1200" b="1" kern="1200" dirty="0">
              <a:latin typeface="Aileron Bold"/>
            </a:rPr>
            <a:t> </a:t>
          </a:r>
          <a:r>
            <a:rPr lang="pt-BR" sz="1200" b="1" kern="1200" dirty="0" err="1">
              <a:latin typeface="Aileron Bold"/>
            </a:rPr>
            <a:t>la</a:t>
          </a:r>
          <a:r>
            <a:rPr lang="pt-BR" sz="1200" b="1" kern="1200" dirty="0">
              <a:latin typeface="Aileron Bold"/>
            </a:rPr>
            <a:t> </a:t>
          </a:r>
          <a:r>
            <a:rPr lang="pt-BR" sz="1200" b="1" kern="1200" dirty="0" err="1">
              <a:latin typeface="Aileron Bold"/>
            </a:rPr>
            <a:t>fuerza</a:t>
          </a:r>
          <a:r>
            <a:rPr lang="pt-BR" sz="1200" b="1" kern="1200" dirty="0">
              <a:latin typeface="Aileron Bold"/>
            </a:rPr>
            <a:t> de </a:t>
          </a:r>
          <a:r>
            <a:rPr lang="pt-BR" sz="1200" b="1" kern="1200" dirty="0" err="1">
              <a:latin typeface="Aileron Bold"/>
            </a:rPr>
            <a:t>trabajo</a:t>
          </a:r>
          <a:endParaRPr lang="pt-BR" sz="1200" b="1" kern="1200" dirty="0">
            <a:latin typeface="Aileron Bold"/>
          </a:endParaRPr>
        </a:p>
      </dsp:txBody>
      <dsp:txXfrm>
        <a:off x="3730806" y="695311"/>
        <a:ext cx="1040123" cy="474088"/>
      </dsp:txXfrm>
    </dsp:sp>
    <dsp:sp modelId="{590F3CEE-3562-4EEC-BBFC-C67E54DB2FF2}">
      <dsp:nvSpPr>
        <dsp:cNvPr id="0" name=""/>
        <dsp:cNvSpPr/>
      </dsp:nvSpPr>
      <dsp:spPr>
        <a:xfrm>
          <a:off x="4817823" y="808784"/>
          <a:ext cx="516941" cy="516941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032A4E-F540-4763-A9DB-620DDF0CFAE1}">
      <dsp:nvSpPr>
        <dsp:cNvPr id="0" name=""/>
        <dsp:cNvSpPr/>
      </dsp:nvSpPr>
      <dsp:spPr>
        <a:xfrm>
          <a:off x="1137613" y="1390739"/>
          <a:ext cx="1476974" cy="29438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1600" kern="1200" dirty="0">
              <a:latin typeface="Aileron Bold"/>
            </a:rPr>
            <a:t>101 </a:t>
          </a:r>
          <a:r>
            <a:rPr lang="pt-BR" sz="1600" kern="1200" dirty="0" err="1">
              <a:latin typeface="Aileron Bold"/>
            </a:rPr>
            <a:t>millones</a:t>
          </a:r>
          <a:endParaRPr lang="pt-BR" sz="1600" kern="1200" dirty="0">
            <a:latin typeface="Aileron Bold"/>
          </a:endParaRPr>
        </a:p>
      </dsp:txBody>
      <dsp:txXfrm>
        <a:off x="1144511" y="1397637"/>
        <a:ext cx="1463178" cy="287488"/>
      </dsp:txXfrm>
    </dsp:sp>
    <dsp:sp modelId="{E1C935EF-EE50-4500-8CFC-2316F40B4686}">
      <dsp:nvSpPr>
        <dsp:cNvPr id="0" name=""/>
        <dsp:cNvSpPr/>
      </dsp:nvSpPr>
      <dsp:spPr>
        <a:xfrm>
          <a:off x="1137613" y="1698874"/>
          <a:ext cx="1476974" cy="474088"/>
        </a:xfrm>
        <a:prstGeom prst="rect">
          <a:avLst/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1270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latin typeface="Aileron Bold"/>
            </a:rPr>
            <a:t>Ocupada</a:t>
          </a:r>
        </a:p>
      </dsp:txBody>
      <dsp:txXfrm>
        <a:off x="1137613" y="1698874"/>
        <a:ext cx="1040123" cy="474088"/>
      </dsp:txXfrm>
    </dsp:sp>
    <dsp:sp modelId="{1775A280-CAD3-49D6-8B25-8ABB6C0ECBE9}">
      <dsp:nvSpPr>
        <dsp:cNvPr id="0" name=""/>
        <dsp:cNvSpPr/>
      </dsp:nvSpPr>
      <dsp:spPr>
        <a:xfrm>
          <a:off x="2254936" y="1797771"/>
          <a:ext cx="516941" cy="516941"/>
        </a:xfrm>
        <a:prstGeom prst="ellipse">
          <a:avLst/>
        </a:prstGeom>
        <a:blipFill rotWithShape="1">
          <a:blip xmlns:r="http://schemas.openxmlformats.org/officeDocument/2006/relationships" r:embed="rId4"/>
          <a:srcRect/>
          <a:stretch>
            <a:fillRect l="-14000" r="-14000"/>
          </a:stretch>
        </a:blip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A01336-DF05-4259-8D9D-A406702CF8E3}">
      <dsp:nvSpPr>
        <dsp:cNvPr id="0" name=""/>
        <dsp:cNvSpPr/>
      </dsp:nvSpPr>
      <dsp:spPr>
        <a:xfrm>
          <a:off x="2924035" y="1405645"/>
          <a:ext cx="1476974" cy="29438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1600" kern="1200" dirty="0">
              <a:latin typeface="Aileron Bold"/>
            </a:rPr>
            <a:t>88 millones</a:t>
          </a:r>
        </a:p>
      </dsp:txBody>
      <dsp:txXfrm>
        <a:off x="2930933" y="1412543"/>
        <a:ext cx="1463178" cy="287488"/>
      </dsp:txXfrm>
    </dsp:sp>
    <dsp:sp modelId="{61E66C76-7EFD-43B9-B453-3778C322956E}">
      <dsp:nvSpPr>
        <dsp:cNvPr id="0" name=""/>
        <dsp:cNvSpPr/>
      </dsp:nvSpPr>
      <dsp:spPr>
        <a:xfrm>
          <a:off x="2925689" y="1712641"/>
          <a:ext cx="1476974" cy="474088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latin typeface="Aileron Bold"/>
            </a:rPr>
            <a:t>Ocupada – sector privado</a:t>
          </a:r>
        </a:p>
      </dsp:txBody>
      <dsp:txXfrm>
        <a:off x="2925689" y="1712641"/>
        <a:ext cx="1040123" cy="474088"/>
      </dsp:txXfrm>
    </dsp:sp>
    <dsp:sp modelId="{4C755FFD-A878-449C-81C5-8AEB6715D1B0}">
      <dsp:nvSpPr>
        <dsp:cNvPr id="0" name=""/>
        <dsp:cNvSpPr/>
      </dsp:nvSpPr>
      <dsp:spPr>
        <a:xfrm>
          <a:off x="4007605" y="1787928"/>
          <a:ext cx="516941" cy="516941"/>
        </a:xfrm>
        <a:prstGeom prst="ellipse">
          <a:avLst/>
        </a:prstGeom>
        <a:blipFill rotWithShape="1">
          <a:blip xmlns:r="http://schemas.openxmlformats.org/officeDocument/2006/relationships" r:embed="rId5"/>
          <a:srcRect/>
          <a:stretch>
            <a:fillRect l="-32000" r="-32000"/>
          </a:stretch>
        </a:blip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B3B68B-282C-4620-8B6E-796AC8F6ECA1}">
      <dsp:nvSpPr>
        <dsp:cNvPr id="0" name=""/>
        <dsp:cNvSpPr/>
      </dsp:nvSpPr>
      <dsp:spPr>
        <a:xfrm>
          <a:off x="1590244" y="44739"/>
          <a:ext cx="1071689" cy="351291"/>
        </a:xfrm>
        <a:prstGeom prst="roundRect">
          <a:avLst/>
        </a:prstGeom>
        <a:solidFill>
          <a:srgbClr val="33CC3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latin typeface="Aileron Bold"/>
            </a:rPr>
            <a:t>Mecánicos</a:t>
          </a:r>
        </a:p>
      </dsp:txBody>
      <dsp:txXfrm>
        <a:off x="1607393" y="61888"/>
        <a:ext cx="1037391" cy="316993"/>
      </dsp:txXfrm>
    </dsp:sp>
    <dsp:sp modelId="{27B31ABA-847C-4286-8A26-87C382958A6E}">
      <dsp:nvSpPr>
        <dsp:cNvPr id="0" name=""/>
        <dsp:cNvSpPr/>
      </dsp:nvSpPr>
      <dsp:spPr>
        <a:xfrm>
          <a:off x="803819" y="-13542"/>
          <a:ext cx="2098313" cy="2098313"/>
        </a:xfrm>
        <a:custGeom>
          <a:avLst/>
          <a:gdLst/>
          <a:ahLst/>
          <a:cxnLst/>
          <a:rect l="0" t="0" r="0" b="0"/>
          <a:pathLst>
            <a:path>
              <a:moveTo>
                <a:pt x="1860480" y="383962"/>
              </a:moveTo>
              <a:arcTo wR="1049156" hR="1049156" stAng="19239125" swAng="1202550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DD6F27-82D5-41AC-9FED-89507DF5AF1E}">
      <dsp:nvSpPr>
        <dsp:cNvPr id="0" name=""/>
        <dsp:cNvSpPr/>
      </dsp:nvSpPr>
      <dsp:spPr>
        <a:xfrm>
          <a:off x="2419614" y="692276"/>
          <a:ext cx="1071689" cy="351291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latin typeface="Aileron Bold"/>
            </a:rPr>
            <a:t>Físicos</a:t>
          </a:r>
        </a:p>
      </dsp:txBody>
      <dsp:txXfrm>
        <a:off x="2436763" y="709425"/>
        <a:ext cx="1037391" cy="316993"/>
      </dsp:txXfrm>
    </dsp:sp>
    <dsp:sp modelId="{B8CA0DF0-ED32-47BE-ACE8-1FE68A941BD1}">
      <dsp:nvSpPr>
        <dsp:cNvPr id="0" name=""/>
        <dsp:cNvSpPr/>
      </dsp:nvSpPr>
      <dsp:spPr>
        <a:xfrm>
          <a:off x="983624" y="351090"/>
          <a:ext cx="2098313" cy="2098313"/>
        </a:xfrm>
        <a:custGeom>
          <a:avLst/>
          <a:gdLst/>
          <a:ahLst/>
          <a:cxnLst/>
          <a:rect l="0" t="0" r="0" b="0"/>
          <a:pathLst>
            <a:path>
              <a:moveTo>
                <a:pt x="2038857" y="700986"/>
              </a:moveTo>
              <a:arcTo wR="1049156" hR="1049156" stAng="20437108" swAng="3001239"/>
            </a:path>
          </a:pathLst>
        </a:custGeom>
        <a:noFill/>
        <a:ln w="635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F780E3-9815-4752-B9ED-68C75168ABBB}">
      <dsp:nvSpPr>
        <dsp:cNvPr id="0" name=""/>
        <dsp:cNvSpPr/>
      </dsp:nvSpPr>
      <dsp:spPr>
        <a:xfrm>
          <a:off x="2118750" y="1942681"/>
          <a:ext cx="1248034" cy="351291"/>
        </a:xfrm>
        <a:prstGeom prst="round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latin typeface="Aileron Bold"/>
            </a:rPr>
            <a:t>Ergonómicos</a:t>
          </a:r>
        </a:p>
      </dsp:txBody>
      <dsp:txXfrm>
        <a:off x="2135899" y="1959830"/>
        <a:ext cx="1213736" cy="316993"/>
      </dsp:txXfrm>
    </dsp:sp>
    <dsp:sp modelId="{BA350FD3-66DB-4705-BBC5-64881D12C7FD}">
      <dsp:nvSpPr>
        <dsp:cNvPr id="0" name=""/>
        <dsp:cNvSpPr/>
      </dsp:nvSpPr>
      <dsp:spPr>
        <a:xfrm>
          <a:off x="1194459" y="201326"/>
          <a:ext cx="2098313" cy="2098313"/>
        </a:xfrm>
        <a:custGeom>
          <a:avLst/>
          <a:gdLst/>
          <a:ahLst/>
          <a:cxnLst/>
          <a:rect l="0" t="0" r="0" b="0"/>
          <a:pathLst>
            <a:path>
              <a:moveTo>
                <a:pt x="1148098" y="2093638"/>
              </a:moveTo>
              <a:arcTo wR="1049156" hR="1049156" stAng="5075319" swAng="3353684"/>
            </a:path>
          </a:pathLst>
        </a:custGeom>
        <a:noFill/>
        <a:ln w="635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A522DA-9613-4C6B-82E6-5FECC6011034}">
      <dsp:nvSpPr>
        <dsp:cNvPr id="0" name=""/>
        <dsp:cNvSpPr/>
      </dsp:nvSpPr>
      <dsp:spPr>
        <a:xfrm>
          <a:off x="519388" y="1559020"/>
          <a:ext cx="1562120" cy="351291"/>
        </a:xfrm>
        <a:prstGeom prst="roundRect">
          <a:avLst/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latin typeface="Aileron Bold"/>
            </a:rPr>
            <a:t>Psicosociales</a:t>
          </a:r>
        </a:p>
      </dsp:txBody>
      <dsp:txXfrm>
        <a:off x="536537" y="1576169"/>
        <a:ext cx="1527822" cy="316993"/>
      </dsp:txXfrm>
    </dsp:sp>
    <dsp:sp modelId="{E94DBF56-335A-420E-812B-5B10A45587D3}">
      <dsp:nvSpPr>
        <dsp:cNvPr id="0" name=""/>
        <dsp:cNvSpPr/>
      </dsp:nvSpPr>
      <dsp:spPr>
        <a:xfrm>
          <a:off x="1084051" y="-13209"/>
          <a:ext cx="2098313" cy="2098313"/>
        </a:xfrm>
        <a:custGeom>
          <a:avLst/>
          <a:gdLst/>
          <a:ahLst/>
          <a:cxnLst/>
          <a:rect l="0" t="0" r="0" b="0"/>
          <a:pathLst>
            <a:path>
              <a:moveTo>
                <a:pt x="137414" y="1568248"/>
              </a:moveTo>
              <a:arcTo wR="1049156" hR="1049156" stAng="9020724" swAng="1485314"/>
            </a:path>
          </a:pathLst>
        </a:custGeom>
        <a:noFill/>
        <a:ln w="635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A7D448-DC13-42A7-ABA6-29277AE10BC0}">
      <dsp:nvSpPr>
        <dsp:cNvPr id="0" name=""/>
        <dsp:cNvSpPr/>
      </dsp:nvSpPr>
      <dsp:spPr>
        <a:xfrm>
          <a:off x="384319" y="769688"/>
          <a:ext cx="1487923" cy="351291"/>
        </a:xfrm>
        <a:prstGeom prst="roundRect">
          <a:avLst/>
        </a:prstGeom>
        <a:solidFill>
          <a:srgbClr val="3399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latin typeface="Aileron Bold"/>
            </a:rPr>
            <a:t>Ambientales</a:t>
          </a:r>
        </a:p>
      </dsp:txBody>
      <dsp:txXfrm>
        <a:off x="401468" y="786837"/>
        <a:ext cx="1453625" cy="316993"/>
      </dsp:txXfrm>
    </dsp:sp>
    <dsp:sp modelId="{4CECAEE7-B0DC-4649-B67E-E8A4D622432F}">
      <dsp:nvSpPr>
        <dsp:cNvPr id="0" name=""/>
        <dsp:cNvSpPr/>
      </dsp:nvSpPr>
      <dsp:spPr>
        <a:xfrm>
          <a:off x="1076931" y="220384"/>
          <a:ext cx="2098313" cy="2098313"/>
        </a:xfrm>
        <a:custGeom>
          <a:avLst/>
          <a:gdLst/>
          <a:ahLst/>
          <a:cxnLst/>
          <a:rect l="0" t="0" r="0" b="0"/>
          <a:pathLst>
            <a:path>
              <a:moveTo>
                <a:pt x="129397" y="544406"/>
              </a:moveTo>
              <a:arcTo wR="1049156" hR="1049156" stAng="12525440" swAng="1813502"/>
            </a:path>
          </a:pathLst>
        </a:custGeom>
        <a:noFill/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693FB3-9391-4AE3-AE36-A3595E078DD7}">
      <dsp:nvSpPr>
        <dsp:cNvPr id="0" name=""/>
        <dsp:cNvSpPr/>
      </dsp:nvSpPr>
      <dsp:spPr>
        <a:xfrm>
          <a:off x="-3852395" y="-591613"/>
          <a:ext cx="4591444" cy="4591444"/>
        </a:xfrm>
        <a:prstGeom prst="blockArc">
          <a:avLst>
            <a:gd name="adj1" fmla="val 18900000"/>
            <a:gd name="adj2" fmla="val 2700000"/>
            <a:gd name="adj3" fmla="val 470"/>
          </a:avLst>
        </a:pr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CF8481-357F-426D-A032-C1E5D4CBA895}">
      <dsp:nvSpPr>
        <dsp:cNvPr id="0" name=""/>
        <dsp:cNvSpPr/>
      </dsp:nvSpPr>
      <dsp:spPr>
        <a:xfrm>
          <a:off x="239757" y="122143"/>
          <a:ext cx="2781819" cy="375326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855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spc="70" dirty="0">
              <a:latin typeface="Aileron"/>
              <a:ea typeface="Aileron"/>
              <a:cs typeface="Aileron"/>
              <a:sym typeface="Aileron"/>
            </a:rPr>
            <a:t>Tiempo excesivo en el tráfico</a:t>
          </a:r>
          <a:endParaRPr lang="pt-BR" sz="1200" b="1" kern="1200" dirty="0"/>
        </a:p>
      </dsp:txBody>
      <dsp:txXfrm>
        <a:off x="239757" y="122143"/>
        <a:ext cx="2781819" cy="375326"/>
      </dsp:txXfrm>
    </dsp:sp>
    <dsp:sp modelId="{2F4681B2-B8A2-4981-8F4A-45B2480359D3}">
      <dsp:nvSpPr>
        <dsp:cNvPr id="0" name=""/>
        <dsp:cNvSpPr/>
      </dsp:nvSpPr>
      <dsp:spPr>
        <a:xfrm>
          <a:off x="57686" y="131631"/>
          <a:ext cx="364140" cy="3563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EF5019-30EB-4596-8C4D-0FD7CA074EE0}">
      <dsp:nvSpPr>
        <dsp:cNvPr id="0" name=""/>
        <dsp:cNvSpPr/>
      </dsp:nvSpPr>
      <dsp:spPr>
        <a:xfrm>
          <a:off x="520253" y="587024"/>
          <a:ext cx="2501323" cy="375326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855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spc="70" dirty="0" err="1">
              <a:latin typeface="Aileron"/>
              <a:ea typeface="Aileron"/>
              <a:cs typeface="Aileron"/>
              <a:sym typeface="Aileron"/>
            </a:rPr>
            <a:t>Largas</a:t>
          </a:r>
          <a:r>
            <a:rPr lang="en-US" sz="1200" b="1" kern="1200" spc="70" dirty="0">
              <a:latin typeface="Aileron"/>
              <a:ea typeface="Aileron"/>
              <a:cs typeface="Aileron"/>
              <a:sym typeface="Aileron"/>
            </a:rPr>
            <a:t> horas de </a:t>
          </a:r>
          <a:r>
            <a:rPr lang="en-US" sz="1200" b="1" kern="1200" spc="70" dirty="0" err="1">
              <a:latin typeface="Aileron"/>
              <a:ea typeface="Aileron"/>
              <a:cs typeface="Aileron"/>
              <a:sym typeface="Aileron"/>
            </a:rPr>
            <a:t>conducción</a:t>
          </a:r>
          <a:endParaRPr lang="en-US" sz="1200" b="1" kern="1200" spc="70" dirty="0">
            <a:latin typeface="Aileron"/>
            <a:ea typeface="Aileron"/>
            <a:cs typeface="Aileron"/>
            <a:sym typeface="Aileron"/>
          </a:endParaRPr>
        </a:p>
      </dsp:txBody>
      <dsp:txXfrm>
        <a:off x="520253" y="587024"/>
        <a:ext cx="2501323" cy="375326"/>
      </dsp:txXfrm>
    </dsp:sp>
    <dsp:sp modelId="{06C1D321-92B8-480C-A95D-481DBC03F586}">
      <dsp:nvSpPr>
        <dsp:cNvPr id="0" name=""/>
        <dsp:cNvSpPr/>
      </dsp:nvSpPr>
      <dsp:spPr>
        <a:xfrm>
          <a:off x="326666" y="581101"/>
          <a:ext cx="387173" cy="3871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95502"/>
              <a:satOff val="2559"/>
              <a:lumOff val="1127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066467-B98A-4CC5-BBDC-2DCEBBEE46CA}">
      <dsp:nvSpPr>
        <dsp:cNvPr id="0" name=""/>
        <dsp:cNvSpPr/>
      </dsp:nvSpPr>
      <dsp:spPr>
        <a:xfrm>
          <a:off x="673963" y="1051565"/>
          <a:ext cx="2347612" cy="375326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855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spc="70" dirty="0" err="1">
              <a:latin typeface="Aileron"/>
              <a:ea typeface="Aileron"/>
              <a:cs typeface="Aileron"/>
              <a:sym typeface="Aileron"/>
            </a:rPr>
            <a:t>Evaluaciones</a:t>
          </a:r>
          <a:r>
            <a:rPr lang="en-US" sz="1200" b="1" kern="1200" spc="70" dirty="0">
              <a:latin typeface="Aileron"/>
              <a:ea typeface="Aileron"/>
              <a:cs typeface="Aileron"/>
              <a:sym typeface="Aileron"/>
            </a:rPr>
            <a:t> </a:t>
          </a:r>
          <a:r>
            <a:rPr lang="en-US" sz="1200" b="1" kern="1200" spc="70" dirty="0" err="1">
              <a:latin typeface="Aileron"/>
              <a:ea typeface="Aileron"/>
              <a:cs typeface="Aileron"/>
              <a:sym typeface="Aileron"/>
            </a:rPr>
            <a:t>constantes</a:t>
          </a:r>
          <a:endParaRPr lang="en-US" sz="1200" b="1" kern="1200" spc="70" dirty="0">
            <a:latin typeface="Aileron"/>
            <a:ea typeface="Aileron"/>
            <a:cs typeface="Aileron"/>
            <a:sym typeface="Aileron"/>
          </a:endParaRPr>
        </a:p>
      </dsp:txBody>
      <dsp:txXfrm>
        <a:off x="673963" y="1051565"/>
        <a:ext cx="2347612" cy="375326"/>
      </dsp:txXfrm>
    </dsp:sp>
    <dsp:sp modelId="{AF5F9B93-0E10-43B0-A9E9-386F33F75870}">
      <dsp:nvSpPr>
        <dsp:cNvPr id="0" name=""/>
        <dsp:cNvSpPr/>
      </dsp:nvSpPr>
      <dsp:spPr>
        <a:xfrm>
          <a:off x="480377" y="1045641"/>
          <a:ext cx="387173" cy="3871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191005"/>
              <a:satOff val="5117"/>
              <a:lumOff val="225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D1C1C2-81E5-4798-B16E-1AA8BDAADA31}">
      <dsp:nvSpPr>
        <dsp:cNvPr id="0" name=""/>
        <dsp:cNvSpPr/>
      </dsp:nvSpPr>
      <dsp:spPr>
        <a:xfrm>
          <a:off x="723042" y="1516445"/>
          <a:ext cx="2298534" cy="375326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855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spc="70" dirty="0" err="1">
              <a:latin typeface="Aileron"/>
              <a:ea typeface="Aileron"/>
              <a:cs typeface="Aileron"/>
              <a:sym typeface="Aileron"/>
            </a:rPr>
            <a:t>Presión</a:t>
          </a:r>
          <a:r>
            <a:rPr lang="en-US" sz="1200" b="1" kern="1200" spc="70" dirty="0">
              <a:latin typeface="Aileron"/>
              <a:ea typeface="Aileron"/>
              <a:cs typeface="Aileron"/>
              <a:sym typeface="Aileron"/>
            </a:rPr>
            <a:t> </a:t>
          </a:r>
          <a:r>
            <a:rPr lang="en-US" sz="1200" b="1" kern="1200" spc="70" dirty="0" err="1">
              <a:latin typeface="Aileron"/>
              <a:ea typeface="Aileron"/>
              <a:cs typeface="Aileron"/>
              <a:sym typeface="Aileron"/>
            </a:rPr>
            <a:t>por</a:t>
          </a:r>
          <a:r>
            <a:rPr lang="en-US" sz="1200" b="1" kern="1200" spc="70" dirty="0">
              <a:latin typeface="Aileron"/>
              <a:ea typeface="Aileron"/>
              <a:cs typeface="Aileron"/>
              <a:sym typeface="Aileron"/>
            </a:rPr>
            <a:t> </a:t>
          </a:r>
          <a:r>
            <a:rPr lang="en-US" sz="1200" b="1" kern="1200" spc="70" dirty="0" err="1">
              <a:latin typeface="Aileron"/>
              <a:ea typeface="Aileron"/>
              <a:cs typeface="Aileron"/>
              <a:sym typeface="Aileron"/>
            </a:rPr>
            <a:t>productividad</a:t>
          </a:r>
          <a:endParaRPr lang="en-US" sz="1200" b="1" kern="1200" spc="70" dirty="0">
            <a:latin typeface="Aileron"/>
            <a:ea typeface="Aileron"/>
            <a:cs typeface="Aileron"/>
            <a:sym typeface="Aileron"/>
          </a:endParaRPr>
        </a:p>
      </dsp:txBody>
      <dsp:txXfrm>
        <a:off x="723042" y="1516445"/>
        <a:ext cx="2298534" cy="375326"/>
      </dsp:txXfrm>
    </dsp:sp>
    <dsp:sp modelId="{0EB7DCC1-944A-4FFE-AB32-1073AFDFB46F}">
      <dsp:nvSpPr>
        <dsp:cNvPr id="0" name=""/>
        <dsp:cNvSpPr/>
      </dsp:nvSpPr>
      <dsp:spPr>
        <a:xfrm>
          <a:off x="529455" y="1510522"/>
          <a:ext cx="387173" cy="3871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286507"/>
              <a:satOff val="7676"/>
              <a:lumOff val="338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04BCBA-BE0C-4F9E-941D-0DE8E6CCFB51}">
      <dsp:nvSpPr>
        <dsp:cNvPr id="0" name=""/>
        <dsp:cNvSpPr/>
      </dsp:nvSpPr>
      <dsp:spPr>
        <a:xfrm>
          <a:off x="673963" y="1981326"/>
          <a:ext cx="2347612" cy="375326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855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spc="67" dirty="0" err="1">
              <a:latin typeface="Aileron"/>
              <a:ea typeface="Aileron"/>
              <a:cs typeface="Aileron"/>
              <a:sym typeface="Aileron"/>
            </a:rPr>
            <a:t>Violencia</a:t>
          </a:r>
          <a:r>
            <a:rPr lang="en-US" sz="1200" b="1" kern="1200" spc="67" dirty="0">
              <a:latin typeface="Aileron"/>
              <a:ea typeface="Aileron"/>
              <a:cs typeface="Aileron"/>
              <a:sym typeface="Aileron"/>
            </a:rPr>
            <a:t> de tráfico y </a:t>
          </a:r>
          <a:r>
            <a:rPr lang="en-US" sz="1200" b="1" kern="1200" spc="67" dirty="0" err="1">
              <a:latin typeface="Aileron"/>
              <a:ea typeface="Aileron"/>
              <a:cs typeface="Aileron"/>
              <a:sym typeface="Aileron"/>
            </a:rPr>
            <a:t>urbana</a:t>
          </a:r>
          <a:endParaRPr lang="en-US" sz="1200" b="1" kern="1200" spc="67" dirty="0">
            <a:latin typeface="Aileron"/>
            <a:ea typeface="Aileron"/>
            <a:cs typeface="Aileron"/>
            <a:sym typeface="Aileron"/>
          </a:endParaRPr>
        </a:p>
      </dsp:txBody>
      <dsp:txXfrm>
        <a:off x="673963" y="1981326"/>
        <a:ext cx="2347612" cy="375326"/>
      </dsp:txXfrm>
    </dsp:sp>
    <dsp:sp modelId="{7B3B463E-57BA-4F9B-B3EA-B92B01A5D169}">
      <dsp:nvSpPr>
        <dsp:cNvPr id="0" name=""/>
        <dsp:cNvSpPr/>
      </dsp:nvSpPr>
      <dsp:spPr>
        <a:xfrm>
          <a:off x="480377" y="1975403"/>
          <a:ext cx="387173" cy="3871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286507"/>
              <a:satOff val="7676"/>
              <a:lumOff val="338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29D82F-C980-4A7D-9597-7FFDED64B2E0}">
      <dsp:nvSpPr>
        <dsp:cNvPr id="0" name=""/>
        <dsp:cNvSpPr/>
      </dsp:nvSpPr>
      <dsp:spPr>
        <a:xfrm>
          <a:off x="520253" y="2445867"/>
          <a:ext cx="2501323" cy="375326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855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spc="70" dirty="0" err="1">
              <a:latin typeface="Aileron"/>
              <a:ea typeface="Aileron"/>
              <a:cs typeface="Aileron"/>
              <a:sym typeface="Aileron"/>
            </a:rPr>
            <a:t>Disponibilidad</a:t>
          </a:r>
          <a:r>
            <a:rPr lang="en-US" sz="1200" b="1" kern="1200" spc="70" dirty="0">
              <a:latin typeface="Aileron"/>
              <a:ea typeface="Aileron"/>
              <a:cs typeface="Aileron"/>
              <a:sym typeface="Aileron"/>
            </a:rPr>
            <a:t> continua</a:t>
          </a:r>
        </a:p>
      </dsp:txBody>
      <dsp:txXfrm>
        <a:off x="520253" y="2445867"/>
        <a:ext cx="2501323" cy="375326"/>
      </dsp:txXfrm>
    </dsp:sp>
    <dsp:sp modelId="{9F1C08D9-73BE-4593-A8BC-F925A824DBEC}">
      <dsp:nvSpPr>
        <dsp:cNvPr id="0" name=""/>
        <dsp:cNvSpPr/>
      </dsp:nvSpPr>
      <dsp:spPr>
        <a:xfrm>
          <a:off x="326666" y="2439943"/>
          <a:ext cx="387173" cy="3871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191005"/>
              <a:satOff val="5117"/>
              <a:lumOff val="225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56BD4D-9329-4B0D-BF38-B228AB20867A}">
      <dsp:nvSpPr>
        <dsp:cNvPr id="0" name=""/>
        <dsp:cNvSpPr/>
      </dsp:nvSpPr>
      <dsp:spPr>
        <a:xfrm>
          <a:off x="239757" y="2910747"/>
          <a:ext cx="2781819" cy="375326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855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spc="70" dirty="0" err="1">
              <a:latin typeface="Aileron"/>
              <a:ea typeface="Aileron"/>
              <a:cs typeface="Aileron"/>
              <a:sym typeface="Aileron"/>
            </a:rPr>
            <a:t>Contaminación</a:t>
          </a:r>
          <a:r>
            <a:rPr lang="en-US" sz="1200" b="1" kern="1200" spc="70" dirty="0">
              <a:latin typeface="Aileron"/>
              <a:ea typeface="Aileron"/>
              <a:cs typeface="Aileron"/>
              <a:sym typeface="Aileron"/>
            </a:rPr>
            <a:t> </a:t>
          </a:r>
          <a:r>
            <a:rPr lang="en-US" sz="1200" b="1" kern="1200" spc="70" dirty="0" err="1">
              <a:latin typeface="Aileron"/>
              <a:ea typeface="Aileron"/>
              <a:cs typeface="Aileron"/>
              <a:sym typeface="Aileron"/>
            </a:rPr>
            <a:t>ambiental</a:t>
          </a:r>
          <a:r>
            <a:rPr lang="en-US" sz="1200" b="1" kern="1200" spc="70" dirty="0">
              <a:latin typeface="Aileron"/>
              <a:ea typeface="Aileron"/>
              <a:cs typeface="Aileron"/>
              <a:sym typeface="Aileron"/>
            </a:rPr>
            <a:t> </a:t>
          </a:r>
        </a:p>
      </dsp:txBody>
      <dsp:txXfrm>
        <a:off x="239757" y="2910747"/>
        <a:ext cx="2781819" cy="375326"/>
      </dsp:txXfrm>
    </dsp:sp>
    <dsp:sp modelId="{68862D78-2E8D-4FBF-B797-7A5E35DF7D3C}">
      <dsp:nvSpPr>
        <dsp:cNvPr id="0" name=""/>
        <dsp:cNvSpPr/>
      </dsp:nvSpPr>
      <dsp:spPr>
        <a:xfrm>
          <a:off x="23617" y="2932886"/>
          <a:ext cx="387173" cy="38717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95502"/>
              <a:satOff val="2559"/>
              <a:lumOff val="1127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7A361-2F3C-40BC-A158-3887D1A90FA0}" type="datetimeFigureOut">
              <a:rPr lang="es-ES" smtClean="0"/>
              <a:t>12/06/2026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218D1A-0308-4C30-BEF3-55A198D3161A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42079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18D1A-0308-4C30-BEF3-55A198D3161A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8360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A0E85-FA1B-4BE9-A5E5-552C63DF138D}" type="slidenum">
              <a:rPr lang="es-ES_tradnl" smtClean="0"/>
              <a:t>2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898263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18D1A-0308-4C30-BEF3-55A198D3161A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7856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18D1A-0308-4C30-BEF3-55A198D3161A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0751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18D1A-0308-4C30-BEF3-55A198D3161A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20245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18D1A-0308-4C30-BEF3-55A198D3161A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9380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18D1A-0308-4C30-BEF3-55A198D3161A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41011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18D1A-0308-4C30-BEF3-55A198D3161A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1920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18D1A-0308-4C30-BEF3-55A198D3161A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77086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18D1A-0308-4C30-BEF3-55A198D3161A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9341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18D1A-0308-4C30-BEF3-55A198D3161A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04552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18D1A-0308-4C30-BEF3-55A198D3161A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070542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18D1A-0308-4C30-BEF3-55A198D3161A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66188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18D1A-0308-4C30-BEF3-55A198D3161A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18034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18D1A-0308-4C30-BEF3-55A198D3161A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44278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18D1A-0308-4C30-BEF3-55A198D3161A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48355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18D1A-0308-4C30-BEF3-55A198D3161A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7797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169455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81130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988069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781160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086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777252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427771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13" dirty="0"/>
          </a:p>
        </p:txBody>
      </p:sp>
      <p:sp>
        <p:nvSpPr>
          <p:cNvPr id="10" name="8 CuadroTexto"/>
          <p:cNvSpPr txBox="1"/>
          <p:nvPr userDrawn="1"/>
        </p:nvSpPr>
        <p:spPr>
          <a:xfrm>
            <a:off x="8795386" y="4886061"/>
            <a:ext cx="448259" cy="21120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l"/>
            <a:fld id="{1E17D745-DD46-494D-911C-3DFD40081CA5}" type="slidenum">
              <a:rPr lang="es-ES" sz="900" noProof="0" smtClean="0">
                <a:solidFill>
                  <a:schemeClr val="tx1"/>
                </a:solidFill>
                <a:latin typeface="Arial Narrow" panose="020B0606020202030204" pitchFamily="34" charset="0"/>
              </a:rPr>
              <a:pPr lvl="0" algn="l"/>
              <a:t>‹nº›</a:t>
            </a:fld>
            <a:endParaRPr lang="es-ES" sz="900" noProof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10 Rectángulo redondeado"/>
          <p:cNvSpPr/>
          <p:nvPr userDrawn="1"/>
        </p:nvSpPr>
        <p:spPr>
          <a:xfrm>
            <a:off x="8717537" y="4861447"/>
            <a:ext cx="34289" cy="23366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 dirty="0"/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022" y="4873101"/>
            <a:ext cx="1271956" cy="210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379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055614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tags" Target="../tags/tag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42" y="4814876"/>
            <a:ext cx="1361244" cy="225129"/>
          </a:xfrm>
          <a:prstGeom prst="rect">
            <a:avLst/>
          </a:prstGeom>
        </p:spPr>
      </p:pic>
      <p:sp>
        <p:nvSpPr>
          <p:cNvPr id="9" name="8 CuadroTexto"/>
          <p:cNvSpPr txBox="1"/>
          <p:nvPr userDrawn="1"/>
        </p:nvSpPr>
        <p:spPr>
          <a:xfrm>
            <a:off x="-4444" y="4868350"/>
            <a:ext cx="3981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r"/>
            <a:fld id="{1E17D745-DD46-494D-911C-3DFD40081CA5}" type="slidenum">
              <a:rPr lang="es-ES" sz="900" noProof="0" smtClean="0"/>
              <a:pPr lvl="0" algn="r"/>
              <a:t>‹nº›</a:t>
            </a:fld>
            <a:endParaRPr lang="es-ES" sz="900" noProof="0" dirty="0"/>
          </a:p>
        </p:txBody>
      </p:sp>
      <p:sp>
        <p:nvSpPr>
          <p:cNvPr id="10" name="10 Rectángulo redondeado"/>
          <p:cNvSpPr/>
          <p:nvPr userDrawn="1"/>
        </p:nvSpPr>
        <p:spPr>
          <a:xfrm>
            <a:off x="359412" y="4843651"/>
            <a:ext cx="34289" cy="233669"/>
          </a:xfrm>
          <a:prstGeom prst="roundRect">
            <a:avLst>
              <a:gd name="adj" fmla="val 50000"/>
            </a:avLst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 dirty="0"/>
          </a:p>
        </p:txBody>
      </p:sp>
    </p:spTree>
    <p:custDataLst>
      <p:tags r:id="rId8"/>
    </p:custDataLst>
    <p:extLst>
      <p:ext uri="{BB962C8B-B14F-4D97-AF65-F5344CB8AC3E}">
        <p14:creationId xmlns:p14="http://schemas.microsoft.com/office/powerpoint/2010/main" val="1949595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49" r:id="rId3"/>
    <p:sldLayoutId id="2147483650" r:id="rId4"/>
    <p:sldLayoutId id="2147483713" r:id="rId5"/>
    <p:sldLayoutId id="2147483712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8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8 CuadroTexto"/>
          <p:cNvSpPr txBox="1"/>
          <p:nvPr userDrawn="1"/>
        </p:nvSpPr>
        <p:spPr>
          <a:xfrm>
            <a:off x="8807991" y="4866750"/>
            <a:ext cx="413971" cy="21120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l"/>
            <a:fld id="{1E17D745-DD46-494D-911C-3DFD40081CA5}" type="slidenum">
              <a:rPr lang="es-ES" sz="900" noProof="0" smtClean="0"/>
              <a:pPr lvl="0" algn="l"/>
              <a:t>‹nº›</a:t>
            </a:fld>
            <a:endParaRPr lang="es-ES" sz="900" noProof="0" dirty="0"/>
          </a:p>
        </p:txBody>
      </p:sp>
      <p:sp>
        <p:nvSpPr>
          <p:cNvPr id="15" name="10 Rectángulo redondeado"/>
          <p:cNvSpPr/>
          <p:nvPr userDrawn="1"/>
        </p:nvSpPr>
        <p:spPr>
          <a:xfrm>
            <a:off x="8761959" y="4866750"/>
            <a:ext cx="34289" cy="233669"/>
          </a:xfrm>
          <a:prstGeom prst="roundRect">
            <a:avLst>
              <a:gd name="adj" fmla="val 50000"/>
            </a:avLst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 dirty="0"/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46" y="4866750"/>
            <a:ext cx="1271956" cy="210362"/>
          </a:xfrm>
          <a:prstGeom prst="rect">
            <a:avLst/>
          </a:prstGeom>
        </p:spPr>
      </p:pic>
    </p:spTree>
    <p:custDataLst>
      <p:tags r:id="rId4"/>
    </p:custDataLst>
    <p:extLst>
      <p:ext uri="{BB962C8B-B14F-4D97-AF65-F5344CB8AC3E}">
        <p14:creationId xmlns:p14="http://schemas.microsoft.com/office/powerpoint/2010/main" val="3895361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3"/>
    </p:custDataLst>
    <p:extLst>
      <p:ext uri="{BB962C8B-B14F-4D97-AF65-F5344CB8AC3E}">
        <p14:creationId xmlns:p14="http://schemas.microsoft.com/office/powerpoint/2010/main" val="3449202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9" Type="http://schemas.openxmlformats.org/officeDocument/2006/relationships/image" Target="../media/image43.png"/><Relationship Id="rId21" Type="http://schemas.openxmlformats.org/officeDocument/2006/relationships/image" Target="../media/image25.png"/><Relationship Id="rId34" Type="http://schemas.openxmlformats.org/officeDocument/2006/relationships/image" Target="../media/image3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29" Type="http://schemas.openxmlformats.org/officeDocument/2006/relationships/image" Target="../media/image33.png"/><Relationship Id="rId41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32" Type="http://schemas.openxmlformats.org/officeDocument/2006/relationships/image" Target="../media/image36.png"/><Relationship Id="rId37" Type="http://schemas.openxmlformats.org/officeDocument/2006/relationships/image" Target="../media/image41.png"/><Relationship Id="rId40" Type="http://schemas.openxmlformats.org/officeDocument/2006/relationships/image" Target="../media/image44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28" Type="http://schemas.openxmlformats.org/officeDocument/2006/relationships/image" Target="../media/image32.png"/><Relationship Id="rId36" Type="http://schemas.openxmlformats.org/officeDocument/2006/relationships/image" Target="../media/image40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31" Type="http://schemas.openxmlformats.org/officeDocument/2006/relationships/image" Target="../media/image35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Relationship Id="rId27" Type="http://schemas.openxmlformats.org/officeDocument/2006/relationships/image" Target="../media/image31.png"/><Relationship Id="rId30" Type="http://schemas.openxmlformats.org/officeDocument/2006/relationships/image" Target="../media/image34.png"/><Relationship Id="rId35" Type="http://schemas.openxmlformats.org/officeDocument/2006/relationships/image" Target="../media/image39.png"/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33" Type="http://schemas.openxmlformats.org/officeDocument/2006/relationships/image" Target="../media/image37.png"/><Relationship Id="rId38" Type="http://schemas.openxmlformats.org/officeDocument/2006/relationships/image" Target="../media/image4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4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5" Type="http://schemas.openxmlformats.org/officeDocument/2006/relationships/image" Target="../media/image56.png"/><Relationship Id="rId10" Type="http://schemas.openxmlformats.org/officeDocument/2006/relationships/diagramData" Target="../diagrams/data2.xml"/><Relationship Id="rId4" Type="http://schemas.openxmlformats.org/officeDocument/2006/relationships/image" Target="../media/image47.svg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46.png"/><Relationship Id="rId7" Type="http://schemas.openxmlformats.org/officeDocument/2006/relationships/diagramQuickStyle" Target="../diagrams/quickStyle3.xml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.xml"/><Relationship Id="rId11" Type="http://schemas.openxmlformats.org/officeDocument/2006/relationships/image" Target="../media/image65.png"/><Relationship Id="rId5" Type="http://schemas.openxmlformats.org/officeDocument/2006/relationships/diagramData" Target="../diagrams/data3.xml"/><Relationship Id="rId10" Type="http://schemas.openxmlformats.org/officeDocument/2006/relationships/image" Target="../media/image64.png"/><Relationship Id="rId4" Type="http://schemas.openxmlformats.org/officeDocument/2006/relationships/image" Target="../media/image47.svg"/><Relationship Id="rId9" Type="http://schemas.microsoft.com/office/2007/relationships/diagramDrawing" Target="../diagrams/drawing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6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4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46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4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7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18" Type="http://schemas.openxmlformats.org/officeDocument/2006/relationships/diagramQuickStyle" Target="../diagrams/quickStyle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openxmlformats.org/officeDocument/2006/relationships/image" Target="../media/image88.png"/><Relationship Id="rId17" Type="http://schemas.openxmlformats.org/officeDocument/2006/relationships/diagramLayout" Target="../diagrams/layout5.xml"/><Relationship Id="rId2" Type="http://schemas.openxmlformats.org/officeDocument/2006/relationships/notesSlide" Target="../notesSlides/notesSlide12.xml"/><Relationship Id="rId16" Type="http://schemas.openxmlformats.org/officeDocument/2006/relationships/diagramData" Target="../diagrams/data5.xml"/><Relationship Id="rId20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87.png"/><Relationship Id="rId5" Type="http://schemas.openxmlformats.org/officeDocument/2006/relationships/diagramQuickStyle" Target="../diagrams/quickStyle4.xml"/><Relationship Id="rId15" Type="http://schemas.openxmlformats.org/officeDocument/2006/relationships/image" Target="../media/image91.png"/><Relationship Id="rId10" Type="http://schemas.openxmlformats.org/officeDocument/2006/relationships/image" Target="../media/image86.png"/><Relationship Id="rId19" Type="http://schemas.openxmlformats.org/officeDocument/2006/relationships/diagramColors" Target="../diagrams/colors5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85.png"/><Relationship Id="rId14" Type="http://schemas.openxmlformats.org/officeDocument/2006/relationships/image" Target="../media/image9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2.png"/><Relationship Id="rId7" Type="http://schemas.openxmlformats.org/officeDocument/2006/relationships/image" Target="../media/image95.png"/><Relationship Id="rId12" Type="http://schemas.openxmlformats.org/officeDocument/2006/relationships/image" Target="../media/image10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5" Type="http://schemas.openxmlformats.org/officeDocument/2006/relationships/image" Target="../media/image86.png"/><Relationship Id="rId10" Type="http://schemas.openxmlformats.org/officeDocument/2006/relationships/image" Target="../media/image98.png"/><Relationship Id="rId4" Type="http://schemas.openxmlformats.org/officeDocument/2006/relationships/image" Target="../media/image93.png"/><Relationship Id="rId9" Type="http://schemas.openxmlformats.org/officeDocument/2006/relationships/image" Target="../media/image9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4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DC3BE-B45F-CD83-D9E8-CF67A3DC4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Marcador de posición de imagen 5">
            <a:extLst>
              <a:ext uri="{FF2B5EF4-FFF2-40B4-BE49-F238E27FC236}">
                <a16:creationId xmlns:a16="http://schemas.microsoft.com/office/drawing/2014/main" id="{80E8F1C3-304D-E7F4-717E-A7FFD02006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7754" y="580969"/>
            <a:ext cx="3673586" cy="3929064"/>
          </a:xfrm>
          <a:custGeom>
            <a:avLst/>
            <a:gdLst>
              <a:gd name="connsiteX0" fmla="*/ 499904 w 1169987"/>
              <a:gd name="connsiteY0" fmla="*/ 876300 h 1250950"/>
              <a:gd name="connsiteX1" fmla="*/ 580787 w 1169987"/>
              <a:gd name="connsiteY1" fmla="*/ 923092 h 1250950"/>
              <a:gd name="connsiteX2" fmla="*/ 661987 w 1169987"/>
              <a:gd name="connsiteY2" fmla="*/ 969883 h 1250950"/>
              <a:gd name="connsiteX3" fmla="*/ 661987 w 1169987"/>
              <a:gd name="connsiteY3" fmla="*/ 1063784 h 1250950"/>
              <a:gd name="connsiteX4" fmla="*/ 661987 w 1169987"/>
              <a:gd name="connsiteY4" fmla="*/ 1157367 h 1250950"/>
              <a:gd name="connsiteX5" fmla="*/ 580787 w 1169987"/>
              <a:gd name="connsiteY5" fmla="*/ 1204159 h 1250950"/>
              <a:gd name="connsiteX6" fmla="*/ 499904 w 1169987"/>
              <a:gd name="connsiteY6" fmla="*/ 1250950 h 1250950"/>
              <a:gd name="connsiteX7" fmla="*/ 419020 w 1169987"/>
              <a:gd name="connsiteY7" fmla="*/ 1204159 h 1250950"/>
              <a:gd name="connsiteX8" fmla="*/ 338137 w 1169987"/>
              <a:gd name="connsiteY8" fmla="*/ 1157367 h 1250950"/>
              <a:gd name="connsiteX9" fmla="*/ 338137 w 1169987"/>
              <a:gd name="connsiteY9" fmla="*/ 1063784 h 1250950"/>
              <a:gd name="connsiteX10" fmla="*/ 338137 w 1169987"/>
              <a:gd name="connsiteY10" fmla="*/ 969883 h 1250950"/>
              <a:gd name="connsiteX11" fmla="*/ 419020 w 1169987"/>
              <a:gd name="connsiteY11" fmla="*/ 923092 h 1250950"/>
              <a:gd name="connsiteX12" fmla="*/ 161767 w 1169987"/>
              <a:gd name="connsiteY12" fmla="*/ 876300 h 1250950"/>
              <a:gd name="connsiteX13" fmla="*/ 242967 w 1169987"/>
              <a:gd name="connsiteY13" fmla="*/ 923092 h 1250950"/>
              <a:gd name="connsiteX14" fmla="*/ 323850 w 1169987"/>
              <a:gd name="connsiteY14" fmla="*/ 969883 h 1250950"/>
              <a:gd name="connsiteX15" fmla="*/ 323850 w 1169987"/>
              <a:gd name="connsiteY15" fmla="*/ 1063784 h 1250950"/>
              <a:gd name="connsiteX16" fmla="*/ 323850 w 1169987"/>
              <a:gd name="connsiteY16" fmla="*/ 1157367 h 1250950"/>
              <a:gd name="connsiteX17" fmla="*/ 242967 w 1169987"/>
              <a:gd name="connsiteY17" fmla="*/ 1204159 h 1250950"/>
              <a:gd name="connsiteX18" fmla="*/ 161767 w 1169987"/>
              <a:gd name="connsiteY18" fmla="*/ 1250950 h 1250950"/>
              <a:gd name="connsiteX19" fmla="*/ 80566 w 1169987"/>
              <a:gd name="connsiteY19" fmla="*/ 1204159 h 1250950"/>
              <a:gd name="connsiteX20" fmla="*/ 0 w 1169987"/>
              <a:gd name="connsiteY20" fmla="*/ 1157367 h 1250950"/>
              <a:gd name="connsiteX21" fmla="*/ 0 w 1169987"/>
              <a:gd name="connsiteY21" fmla="*/ 1063784 h 1250950"/>
              <a:gd name="connsiteX22" fmla="*/ 0 w 1169987"/>
              <a:gd name="connsiteY22" fmla="*/ 969883 h 1250950"/>
              <a:gd name="connsiteX23" fmla="*/ 80566 w 1169987"/>
              <a:gd name="connsiteY23" fmla="*/ 923092 h 1250950"/>
              <a:gd name="connsiteX24" fmla="*/ 1008062 w 1169987"/>
              <a:gd name="connsiteY24" fmla="*/ 584200 h 1250950"/>
              <a:gd name="connsiteX25" fmla="*/ 1088866 w 1169987"/>
              <a:gd name="connsiteY25" fmla="*/ 630991 h 1250950"/>
              <a:gd name="connsiteX26" fmla="*/ 1169987 w 1169987"/>
              <a:gd name="connsiteY26" fmla="*/ 677783 h 1250950"/>
              <a:gd name="connsiteX27" fmla="*/ 1169987 w 1169987"/>
              <a:gd name="connsiteY27" fmla="*/ 771684 h 1250950"/>
              <a:gd name="connsiteX28" fmla="*/ 1169987 w 1169987"/>
              <a:gd name="connsiteY28" fmla="*/ 865267 h 1250950"/>
              <a:gd name="connsiteX29" fmla="*/ 1088866 w 1169987"/>
              <a:gd name="connsiteY29" fmla="*/ 912059 h 1250950"/>
              <a:gd name="connsiteX30" fmla="*/ 1008062 w 1169987"/>
              <a:gd name="connsiteY30" fmla="*/ 958850 h 1250950"/>
              <a:gd name="connsiteX31" fmla="*/ 927258 w 1169987"/>
              <a:gd name="connsiteY31" fmla="*/ 912059 h 1250950"/>
              <a:gd name="connsiteX32" fmla="*/ 846137 w 1169987"/>
              <a:gd name="connsiteY32" fmla="*/ 865267 h 1250950"/>
              <a:gd name="connsiteX33" fmla="*/ 846137 w 1169987"/>
              <a:gd name="connsiteY33" fmla="*/ 771684 h 1250950"/>
              <a:gd name="connsiteX34" fmla="*/ 846137 w 1169987"/>
              <a:gd name="connsiteY34" fmla="*/ 677783 h 1250950"/>
              <a:gd name="connsiteX35" fmla="*/ 927258 w 1169987"/>
              <a:gd name="connsiteY35" fmla="*/ 630991 h 1250950"/>
              <a:gd name="connsiteX36" fmla="*/ 669767 w 1169987"/>
              <a:gd name="connsiteY36" fmla="*/ 584200 h 1250950"/>
              <a:gd name="connsiteX37" fmla="*/ 750650 w 1169987"/>
              <a:gd name="connsiteY37" fmla="*/ 630991 h 1250950"/>
              <a:gd name="connsiteX38" fmla="*/ 831850 w 1169987"/>
              <a:gd name="connsiteY38" fmla="*/ 677783 h 1250950"/>
              <a:gd name="connsiteX39" fmla="*/ 831850 w 1169987"/>
              <a:gd name="connsiteY39" fmla="*/ 771684 h 1250950"/>
              <a:gd name="connsiteX40" fmla="*/ 831850 w 1169987"/>
              <a:gd name="connsiteY40" fmla="*/ 865267 h 1250950"/>
              <a:gd name="connsiteX41" fmla="*/ 750650 w 1169987"/>
              <a:gd name="connsiteY41" fmla="*/ 912059 h 1250950"/>
              <a:gd name="connsiteX42" fmla="*/ 669767 w 1169987"/>
              <a:gd name="connsiteY42" fmla="*/ 958850 h 1250950"/>
              <a:gd name="connsiteX43" fmla="*/ 588566 w 1169987"/>
              <a:gd name="connsiteY43" fmla="*/ 912059 h 1250950"/>
              <a:gd name="connsiteX44" fmla="*/ 508000 w 1169987"/>
              <a:gd name="connsiteY44" fmla="*/ 865267 h 1250950"/>
              <a:gd name="connsiteX45" fmla="*/ 508000 w 1169987"/>
              <a:gd name="connsiteY45" fmla="*/ 771684 h 1250950"/>
              <a:gd name="connsiteX46" fmla="*/ 508000 w 1169987"/>
              <a:gd name="connsiteY46" fmla="*/ 677783 h 1250950"/>
              <a:gd name="connsiteX47" fmla="*/ 588566 w 1169987"/>
              <a:gd name="connsiteY47" fmla="*/ 630991 h 1250950"/>
              <a:gd name="connsiteX48" fmla="*/ 331946 w 1169987"/>
              <a:gd name="connsiteY48" fmla="*/ 584200 h 1250950"/>
              <a:gd name="connsiteX49" fmla="*/ 412829 w 1169987"/>
              <a:gd name="connsiteY49" fmla="*/ 630991 h 1250950"/>
              <a:gd name="connsiteX50" fmla="*/ 493712 w 1169987"/>
              <a:gd name="connsiteY50" fmla="*/ 677783 h 1250950"/>
              <a:gd name="connsiteX51" fmla="*/ 493712 w 1169987"/>
              <a:gd name="connsiteY51" fmla="*/ 771684 h 1250950"/>
              <a:gd name="connsiteX52" fmla="*/ 493712 w 1169987"/>
              <a:gd name="connsiteY52" fmla="*/ 865267 h 1250950"/>
              <a:gd name="connsiteX53" fmla="*/ 412829 w 1169987"/>
              <a:gd name="connsiteY53" fmla="*/ 912059 h 1250950"/>
              <a:gd name="connsiteX54" fmla="*/ 331946 w 1169987"/>
              <a:gd name="connsiteY54" fmla="*/ 958850 h 1250950"/>
              <a:gd name="connsiteX55" fmla="*/ 250745 w 1169987"/>
              <a:gd name="connsiteY55" fmla="*/ 912059 h 1250950"/>
              <a:gd name="connsiteX56" fmla="*/ 169862 w 1169987"/>
              <a:gd name="connsiteY56" fmla="*/ 865267 h 1250950"/>
              <a:gd name="connsiteX57" fmla="*/ 169862 w 1169987"/>
              <a:gd name="connsiteY57" fmla="*/ 771684 h 1250950"/>
              <a:gd name="connsiteX58" fmla="*/ 169862 w 1169987"/>
              <a:gd name="connsiteY58" fmla="*/ 677783 h 1250950"/>
              <a:gd name="connsiteX59" fmla="*/ 250745 w 1169987"/>
              <a:gd name="connsiteY59" fmla="*/ 630991 h 1250950"/>
              <a:gd name="connsiteX60" fmla="*/ 838517 w 1169987"/>
              <a:gd name="connsiteY60" fmla="*/ 292100 h 1250950"/>
              <a:gd name="connsiteX61" fmla="*/ 919004 w 1169987"/>
              <a:gd name="connsiteY61" fmla="*/ 338376 h 1250950"/>
              <a:gd name="connsiteX62" fmla="*/ 1000125 w 1169987"/>
              <a:gd name="connsiteY62" fmla="*/ 385286 h 1250950"/>
              <a:gd name="connsiteX63" fmla="*/ 1000125 w 1169987"/>
              <a:gd name="connsiteY63" fmla="*/ 478790 h 1250950"/>
              <a:gd name="connsiteX64" fmla="*/ 1000125 w 1169987"/>
              <a:gd name="connsiteY64" fmla="*/ 571976 h 1250950"/>
              <a:gd name="connsiteX65" fmla="*/ 919004 w 1169987"/>
              <a:gd name="connsiteY65" fmla="*/ 618570 h 1250950"/>
              <a:gd name="connsiteX66" fmla="*/ 838517 w 1169987"/>
              <a:gd name="connsiteY66" fmla="*/ 665163 h 1250950"/>
              <a:gd name="connsiteX67" fmla="*/ 757396 w 1169987"/>
              <a:gd name="connsiteY67" fmla="*/ 618570 h 1250950"/>
              <a:gd name="connsiteX68" fmla="*/ 676275 w 1169987"/>
              <a:gd name="connsiteY68" fmla="*/ 571976 h 1250950"/>
              <a:gd name="connsiteX69" fmla="*/ 676275 w 1169987"/>
              <a:gd name="connsiteY69" fmla="*/ 478790 h 1250950"/>
              <a:gd name="connsiteX70" fmla="*/ 676275 w 1169987"/>
              <a:gd name="connsiteY70" fmla="*/ 385286 h 1250950"/>
              <a:gd name="connsiteX71" fmla="*/ 757396 w 1169987"/>
              <a:gd name="connsiteY71" fmla="*/ 338376 h 1250950"/>
              <a:gd name="connsiteX72" fmla="*/ 499904 w 1169987"/>
              <a:gd name="connsiteY72" fmla="*/ 292100 h 1250950"/>
              <a:gd name="connsiteX73" fmla="*/ 580787 w 1169987"/>
              <a:gd name="connsiteY73" fmla="*/ 338376 h 1250950"/>
              <a:gd name="connsiteX74" fmla="*/ 661987 w 1169987"/>
              <a:gd name="connsiteY74" fmla="*/ 385286 h 1250950"/>
              <a:gd name="connsiteX75" fmla="*/ 661987 w 1169987"/>
              <a:gd name="connsiteY75" fmla="*/ 478790 h 1250950"/>
              <a:gd name="connsiteX76" fmla="*/ 661987 w 1169987"/>
              <a:gd name="connsiteY76" fmla="*/ 571976 h 1250950"/>
              <a:gd name="connsiteX77" fmla="*/ 580787 w 1169987"/>
              <a:gd name="connsiteY77" fmla="*/ 618570 h 1250950"/>
              <a:gd name="connsiteX78" fmla="*/ 499904 w 1169987"/>
              <a:gd name="connsiteY78" fmla="*/ 665163 h 1250950"/>
              <a:gd name="connsiteX79" fmla="*/ 419020 w 1169987"/>
              <a:gd name="connsiteY79" fmla="*/ 618570 h 1250950"/>
              <a:gd name="connsiteX80" fmla="*/ 338137 w 1169987"/>
              <a:gd name="connsiteY80" fmla="*/ 571976 h 1250950"/>
              <a:gd name="connsiteX81" fmla="*/ 338137 w 1169987"/>
              <a:gd name="connsiteY81" fmla="*/ 478790 h 1250950"/>
              <a:gd name="connsiteX82" fmla="*/ 338137 w 1169987"/>
              <a:gd name="connsiteY82" fmla="*/ 385286 h 1250950"/>
              <a:gd name="connsiteX83" fmla="*/ 419020 w 1169987"/>
              <a:gd name="connsiteY83" fmla="*/ 338376 h 1250950"/>
              <a:gd name="connsiteX84" fmla="*/ 161767 w 1169987"/>
              <a:gd name="connsiteY84" fmla="*/ 292100 h 1250950"/>
              <a:gd name="connsiteX85" fmla="*/ 242967 w 1169987"/>
              <a:gd name="connsiteY85" fmla="*/ 338376 h 1250950"/>
              <a:gd name="connsiteX86" fmla="*/ 323850 w 1169987"/>
              <a:gd name="connsiteY86" fmla="*/ 385286 h 1250950"/>
              <a:gd name="connsiteX87" fmla="*/ 323850 w 1169987"/>
              <a:gd name="connsiteY87" fmla="*/ 478790 h 1250950"/>
              <a:gd name="connsiteX88" fmla="*/ 323850 w 1169987"/>
              <a:gd name="connsiteY88" fmla="*/ 571976 h 1250950"/>
              <a:gd name="connsiteX89" fmla="*/ 242967 w 1169987"/>
              <a:gd name="connsiteY89" fmla="*/ 618570 h 1250950"/>
              <a:gd name="connsiteX90" fmla="*/ 161767 w 1169987"/>
              <a:gd name="connsiteY90" fmla="*/ 665163 h 1250950"/>
              <a:gd name="connsiteX91" fmla="*/ 80566 w 1169987"/>
              <a:gd name="connsiteY91" fmla="*/ 618570 h 1250950"/>
              <a:gd name="connsiteX92" fmla="*/ 0 w 1169987"/>
              <a:gd name="connsiteY92" fmla="*/ 571976 h 1250950"/>
              <a:gd name="connsiteX93" fmla="*/ 0 w 1169987"/>
              <a:gd name="connsiteY93" fmla="*/ 478790 h 1250950"/>
              <a:gd name="connsiteX94" fmla="*/ 0 w 1169987"/>
              <a:gd name="connsiteY94" fmla="*/ 385286 h 1250950"/>
              <a:gd name="connsiteX95" fmla="*/ 80566 w 1169987"/>
              <a:gd name="connsiteY95" fmla="*/ 338376 h 1250950"/>
              <a:gd name="connsiteX96" fmla="*/ 669767 w 1169987"/>
              <a:gd name="connsiteY96" fmla="*/ 0 h 1250950"/>
              <a:gd name="connsiteX97" fmla="*/ 750650 w 1169987"/>
              <a:gd name="connsiteY97" fmla="*/ 46276 h 1250950"/>
              <a:gd name="connsiteX98" fmla="*/ 831850 w 1169987"/>
              <a:gd name="connsiteY98" fmla="*/ 93186 h 1250950"/>
              <a:gd name="connsiteX99" fmla="*/ 831850 w 1169987"/>
              <a:gd name="connsiteY99" fmla="*/ 186690 h 1250950"/>
              <a:gd name="connsiteX100" fmla="*/ 831850 w 1169987"/>
              <a:gd name="connsiteY100" fmla="*/ 279559 h 1250950"/>
              <a:gd name="connsiteX101" fmla="*/ 750650 w 1169987"/>
              <a:gd name="connsiteY101" fmla="*/ 326470 h 1250950"/>
              <a:gd name="connsiteX102" fmla="*/ 669767 w 1169987"/>
              <a:gd name="connsiteY102" fmla="*/ 373063 h 1250950"/>
              <a:gd name="connsiteX103" fmla="*/ 588566 w 1169987"/>
              <a:gd name="connsiteY103" fmla="*/ 326470 h 1250950"/>
              <a:gd name="connsiteX104" fmla="*/ 508000 w 1169987"/>
              <a:gd name="connsiteY104" fmla="*/ 279559 h 1250950"/>
              <a:gd name="connsiteX105" fmla="*/ 508000 w 1169987"/>
              <a:gd name="connsiteY105" fmla="*/ 186690 h 1250950"/>
              <a:gd name="connsiteX106" fmla="*/ 508000 w 1169987"/>
              <a:gd name="connsiteY106" fmla="*/ 93186 h 1250950"/>
              <a:gd name="connsiteX107" fmla="*/ 588566 w 1169987"/>
              <a:gd name="connsiteY107" fmla="*/ 46276 h 125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1169987" h="1250950">
                <a:moveTo>
                  <a:pt x="499904" y="876300"/>
                </a:moveTo>
                <a:lnTo>
                  <a:pt x="580787" y="923092"/>
                </a:lnTo>
                <a:lnTo>
                  <a:pt x="661987" y="969883"/>
                </a:lnTo>
                <a:lnTo>
                  <a:pt x="661987" y="1063784"/>
                </a:lnTo>
                <a:lnTo>
                  <a:pt x="661987" y="1157367"/>
                </a:lnTo>
                <a:lnTo>
                  <a:pt x="580787" y="1204159"/>
                </a:lnTo>
                <a:lnTo>
                  <a:pt x="499904" y="1250950"/>
                </a:lnTo>
                <a:lnTo>
                  <a:pt x="419020" y="1204159"/>
                </a:lnTo>
                <a:lnTo>
                  <a:pt x="338137" y="1157367"/>
                </a:lnTo>
                <a:lnTo>
                  <a:pt x="338137" y="1063784"/>
                </a:lnTo>
                <a:lnTo>
                  <a:pt x="338137" y="969883"/>
                </a:lnTo>
                <a:lnTo>
                  <a:pt x="419020" y="923092"/>
                </a:lnTo>
                <a:close/>
                <a:moveTo>
                  <a:pt x="161767" y="876300"/>
                </a:moveTo>
                <a:lnTo>
                  <a:pt x="242967" y="923092"/>
                </a:lnTo>
                <a:lnTo>
                  <a:pt x="323850" y="969883"/>
                </a:lnTo>
                <a:lnTo>
                  <a:pt x="323850" y="1063784"/>
                </a:lnTo>
                <a:lnTo>
                  <a:pt x="323850" y="1157367"/>
                </a:lnTo>
                <a:lnTo>
                  <a:pt x="242967" y="1204159"/>
                </a:lnTo>
                <a:lnTo>
                  <a:pt x="161767" y="1250950"/>
                </a:lnTo>
                <a:lnTo>
                  <a:pt x="80566" y="1204159"/>
                </a:lnTo>
                <a:lnTo>
                  <a:pt x="0" y="1157367"/>
                </a:lnTo>
                <a:lnTo>
                  <a:pt x="0" y="1063784"/>
                </a:lnTo>
                <a:lnTo>
                  <a:pt x="0" y="969883"/>
                </a:lnTo>
                <a:lnTo>
                  <a:pt x="80566" y="923092"/>
                </a:lnTo>
                <a:close/>
                <a:moveTo>
                  <a:pt x="1008062" y="584200"/>
                </a:moveTo>
                <a:lnTo>
                  <a:pt x="1088866" y="630991"/>
                </a:lnTo>
                <a:lnTo>
                  <a:pt x="1169987" y="677783"/>
                </a:lnTo>
                <a:lnTo>
                  <a:pt x="1169987" y="771684"/>
                </a:lnTo>
                <a:lnTo>
                  <a:pt x="1169987" y="865267"/>
                </a:lnTo>
                <a:lnTo>
                  <a:pt x="1088866" y="912059"/>
                </a:lnTo>
                <a:lnTo>
                  <a:pt x="1008062" y="958850"/>
                </a:lnTo>
                <a:lnTo>
                  <a:pt x="927258" y="912059"/>
                </a:lnTo>
                <a:lnTo>
                  <a:pt x="846137" y="865267"/>
                </a:lnTo>
                <a:lnTo>
                  <a:pt x="846137" y="771684"/>
                </a:lnTo>
                <a:lnTo>
                  <a:pt x="846137" y="677783"/>
                </a:lnTo>
                <a:lnTo>
                  <a:pt x="927258" y="630991"/>
                </a:lnTo>
                <a:close/>
                <a:moveTo>
                  <a:pt x="669767" y="584200"/>
                </a:moveTo>
                <a:lnTo>
                  <a:pt x="750650" y="630991"/>
                </a:lnTo>
                <a:lnTo>
                  <a:pt x="831850" y="677783"/>
                </a:lnTo>
                <a:lnTo>
                  <a:pt x="831850" y="771684"/>
                </a:lnTo>
                <a:lnTo>
                  <a:pt x="831850" y="865267"/>
                </a:lnTo>
                <a:lnTo>
                  <a:pt x="750650" y="912059"/>
                </a:lnTo>
                <a:lnTo>
                  <a:pt x="669767" y="958850"/>
                </a:lnTo>
                <a:lnTo>
                  <a:pt x="588566" y="912059"/>
                </a:lnTo>
                <a:lnTo>
                  <a:pt x="508000" y="865267"/>
                </a:lnTo>
                <a:lnTo>
                  <a:pt x="508000" y="771684"/>
                </a:lnTo>
                <a:lnTo>
                  <a:pt x="508000" y="677783"/>
                </a:lnTo>
                <a:lnTo>
                  <a:pt x="588566" y="630991"/>
                </a:lnTo>
                <a:close/>
                <a:moveTo>
                  <a:pt x="331946" y="584200"/>
                </a:moveTo>
                <a:lnTo>
                  <a:pt x="412829" y="630991"/>
                </a:lnTo>
                <a:lnTo>
                  <a:pt x="493712" y="677783"/>
                </a:lnTo>
                <a:lnTo>
                  <a:pt x="493712" y="771684"/>
                </a:lnTo>
                <a:lnTo>
                  <a:pt x="493712" y="865267"/>
                </a:lnTo>
                <a:lnTo>
                  <a:pt x="412829" y="912059"/>
                </a:lnTo>
                <a:lnTo>
                  <a:pt x="331946" y="958850"/>
                </a:lnTo>
                <a:lnTo>
                  <a:pt x="250745" y="912059"/>
                </a:lnTo>
                <a:lnTo>
                  <a:pt x="169862" y="865267"/>
                </a:lnTo>
                <a:lnTo>
                  <a:pt x="169862" y="771684"/>
                </a:lnTo>
                <a:lnTo>
                  <a:pt x="169862" y="677783"/>
                </a:lnTo>
                <a:lnTo>
                  <a:pt x="250745" y="630991"/>
                </a:lnTo>
                <a:close/>
                <a:moveTo>
                  <a:pt x="838517" y="292100"/>
                </a:moveTo>
                <a:lnTo>
                  <a:pt x="919004" y="338376"/>
                </a:lnTo>
                <a:lnTo>
                  <a:pt x="1000125" y="385286"/>
                </a:lnTo>
                <a:lnTo>
                  <a:pt x="1000125" y="478790"/>
                </a:lnTo>
                <a:lnTo>
                  <a:pt x="1000125" y="571976"/>
                </a:lnTo>
                <a:lnTo>
                  <a:pt x="919004" y="618570"/>
                </a:lnTo>
                <a:lnTo>
                  <a:pt x="838517" y="665163"/>
                </a:lnTo>
                <a:lnTo>
                  <a:pt x="757396" y="618570"/>
                </a:lnTo>
                <a:lnTo>
                  <a:pt x="676275" y="571976"/>
                </a:lnTo>
                <a:lnTo>
                  <a:pt x="676275" y="478790"/>
                </a:lnTo>
                <a:lnTo>
                  <a:pt x="676275" y="385286"/>
                </a:lnTo>
                <a:lnTo>
                  <a:pt x="757396" y="338376"/>
                </a:lnTo>
                <a:close/>
                <a:moveTo>
                  <a:pt x="499904" y="292100"/>
                </a:moveTo>
                <a:lnTo>
                  <a:pt x="580787" y="338376"/>
                </a:lnTo>
                <a:lnTo>
                  <a:pt x="661987" y="385286"/>
                </a:lnTo>
                <a:lnTo>
                  <a:pt x="661987" y="478790"/>
                </a:lnTo>
                <a:lnTo>
                  <a:pt x="661987" y="571976"/>
                </a:lnTo>
                <a:lnTo>
                  <a:pt x="580787" y="618570"/>
                </a:lnTo>
                <a:lnTo>
                  <a:pt x="499904" y="665163"/>
                </a:lnTo>
                <a:lnTo>
                  <a:pt x="419020" y="618570"/>
                </a:lnTo>
                <a:lnTo>
                  <a:pt x="338137" y="571976"/>
                </a:lnTo>
                <a:lnTo>
                  <a:pt x="338137" y="478790"/>
                </a:lnTo>
                <a:lnTo>
                  <a:pt x="338137" y="385286"/>
                </a:lnTo>
                <a:lnTo>
                  <a:pt x="419020" y="338376"/>
                </a:lnTo>
                <a:close/>
                <a:moveTo>
                  <a:pt x="161767" y="292100"/>
                </a:moveTo>
                <a:lnTo>
                  <a:pt x="242967" y="338376"/>
                </a:lnTo>
                <a:lnTo>
                  <a:pt x="323850" y="385286"/>
                </a:lnTo>
                <a:lnTo>
                  <a:pt x="323850" y="478790"/>
                </a:lnTo>
                <a:lnTo>
                  <a:pt x="323850" y="571976"/>
                </a:lnTo>
                <a:lnTo>
                  <a:pt x="242967" y="618570"/>
                </a:lnTo>
                <a:lnTo>
                  <a:pt x="161767" y="665163"/>
                </a:lnTo>
                <a:lnTo>
                  <a:pt x="80566" y="618570"/>
                </a:lnTo>
                <a:lnTo>
                  <a:pt x="0" y="571976"/>
                </a:lnTo>
                <a:lnTo>
                  <a:pt x="0" y="478790"/>
                </a:lnTo>
                <a:lnTo>
                  <a:pt x="0" y="385286"/>
                </a:lnTo>
                <a:lnTo>
                  <a:pt x="80566" y="338376"/>
                </a:lnTo>
                <a:close/>
                <a:moveTo>
                  <a:pt x="669767" y="0"/>
                </a:moveTo>
                <a:lnTo>
                  <a:pt x="750650" y="46276"/>
                </a:lnTo>
                <a:lnTo>
                  <a:pt x="831850" y="93186"/>
                </a:lnTo>
                <a:lnTo>
                  <a:pt x="831850" y="186690"/>
                </a:lnTo>
                <a:lnTo>
                  <a:pt x="831850" y="279559"/>
                </a:lnTo>
                <a:lnTo>
                  <a:pt x="750650" y="326470"/>
                </a:lnTo>
                <a:lnTo>
                  <a:pt x="669767" y="373063"/>
                </a:lnTo>
                <a:lnTo>
                  <a:pt x="588566" y="326470"/>
                </a:lnTo>
                <a:lnTo>
                  <a:pt x="508000" y="279559"/>
                </a:lnTo>
                <a:lnTo>
                  <a:pt x="508000" y="186690"/>
                </a:lnTo>
                <a:lnTo>
                  <a:pt x="508000" y="93186"/>
                </a:lnTo>
                <a:lnTo>
                  <a:pt x="588566" y="46276"/>
                </a:lnTo>
                <a:close/>
              </a:path>
            </a:pathLst>
          </a:custGeom>
          <a:solidFill>
            <a:srgbClr val="5982DB">
              <a:alpha val="70000"/>
            </a:srgbClr>
          </a:solidFill>
          <a:ln>
            <a:noFill/>
          </a:ln>
          <a:effectLst/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A25AE2E-26BE-C6F6-C55D-BF86F09052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642" y="132354"/>
            <a:ext cx="3674056" cy="1524995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2E30DBA7-5544-6737-69BF-7A00556E3EE6}"/>
              </a:ext>
            </a:extLst>
          </p:cNvPr>
          <p:cNvSpPr txBox="1"/>
          <p:nvPr/>
        </p:nvSpPr>
        <p:spPr>
          <a:xfrm flipH="1">
            <a:off x="4380140" y="2004119"/>
            <a:ext cx="45932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600" b="1" spc="225" dirty="0">
                <a:solidFill>
                  <a:srgbClr val="21B4D1"/>
                </a:solidFill>
                <a:latin typeface="Arial Black" panose="020B0A04020102020204" pitchFamily="34" charset="0"/>
              </a:rPr>
              <a:t>PERFIL DE LOS TRABAJADORES DE PLATAFORMAS DIGITALES</a:t>
            </a:r>
          </a:p>
          <a:p>
            <a:pPr algn="r"/>
            <a:r>
              <a:rPr lang="es-ES_tradnl" sz="1600" b="1" spc="225" dirty="0">
                <a:solidFill>
                  <a:srgbClr val="21B4D1"/>
                </a:solidFill>
                <a:latin typeface="Arial Black" panose="020B0A04020102020204" pitchFamily="34" charset="0"/>
              </a:rPr>
              <a:t>EN BRASIL</a:t>
            </a:r>
          </a:p>
          <a:p>
            <a:pPr algn="r"/>
            <a:r>
              <a:rPr lang="es-ES" sz="1600" b="1" spc="225" dirty="0">
                <a:latin typeface="Arial" panose="020B0604020202020204" pitchFamily="34" charset="0"/>
                <a:cs typeface="Arial" panose="020B0604020202020204" pitchFamily="34" charset="0"/>
              </a:rPr>
              <a:t>Y SUS RIEGOS LABORARES</a:t>
            </a:r>
          </a:p>
        </p:txBody>
      </p:sp>
      <p:sp>
        <p:nvSpPr>
          <p:cNvPr id="22" name="6 Rectángulo">
            <a:extLst>
              <a:ext uri="{FF2B5EF4-FFF2-40B4-BE49-F238E27FC236}">
                <a16:creationId xmlns:a16="http://schemas.microsoft.com/office/drawing/2014/main" id="{16A280F1-99A6-B137-DA66-63D854D3E4C0}"/>
              </a:ext>
            </a:extLst>
          </p:cNvPr>
          <p:cNvSpPr/>
          <p:nvPr/>
        </p:nvSpPr>
        <p:spPr>
          <a:xfrm>
            <a:off x="4566791" y="3515762"/>
            <a:ext cx="437587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400" b="1" i="1" dirty="0">
                <a:solidFill>
                  <a:srgbClr val="0070C0"/>
                </a:solidFill>
                <a:latin typeface="Arial Narrow" panose="020B0606020202030204" pitchFamily="34" charset="0"/>
              </a:rPr>
              <a:t>Paulo César Andrade Almeida</a:t>
            </a:r>
          </a:p>
          <a:p>
            <a:pPr algn="r"/>
            <a:r>
              <a:rPr lang="es-ES" sz="12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Coordenador-Geral de Monitoramento de Benefícios por Incapacidade</a:t>
            </a:r>
          </a:p>
          <a:p>
            <a:pPr algn="r"/>
            <a:r>
              <a:rPr lang="es-ES" sz="12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Ministério da Previdência Social - Brasil</a:t>
            </a:r>
          </a:p>
        </p:txBody>
      </p:sp>
      <p:sp>
        <p:nvSpPr>
          <p:cNvPr id="45" name="Полилиния 46">
            <a:extLst>
              <a:ext uri="{FF2B5EF4-FFF2-40B4-BE49-F238E27FC236}">
                <a16:creationId xmlns:a16="http://schemas.microsoft.com/office/drawing/2014/main" id="{5C21406F-AB16-1444-2E45-6FEA7C9956AA}"/>
              </a:ext>
            </a:extLst>
          </p:cNvPr>
          <p:cNvSpPr/>
          <p:nvPr/>
        </p:nvSpPr>
        <p:spPr>
          <a:xfrm>
            <a:off x="568226" y="434005"/>
            <a:ext cx="1285273" cy="1480585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Полилиния 51">
            <a:extLst>
              <a:ext uri="{FF2B5EF4-FFF2-40B4-BE49-F238E27FC236}">
                <a16:creationId xmlns:a16="http://schemas.microsoft.com/office/drawing/2014/main" id="{6EBEF650-C2CB-072E-67CA-F69A46B12355}"/>
              </a:ext>
            </a:extLst>
          </p:cNvPr>
          <p:cNvSpPr/>
          <p:nvPr/>
        </p:nvSpPr>
        <p:spPr>
          <a:xfrm>
            <a:off x="3653457" y="1187757"/>
            <a:ext cx="726683" cy="83711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2745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Полилиния 52">
            <a:extLst>
              <a:ext uri="{FF2B5EF4-FFF2-40B4-BE49-F238E27FC236}">
                <a16:creationId xmlns:a16="http://schemas.microsoft.com/office/drawing/2014/main" id="{D09EC8CE-49FE-4118-B802-FC48D5D77B0E}"/>
              </a:ext>
            </a:extLst>
          </p:cNvPr>
          <p:cNvSpPr/>
          <p:nvPr/>
        </p:nvSpPr>
        <p:spPr>
          <a:xfrm>
            <a:off x="4133540" y="2984064"/>
            <a:ext cx="579544" cy="667613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Полилиния 54">
            <a:extLst>
              <a:ext uri="{FF2B5EF4-FFF2-40B4-BE49-F238E27FC236}">
                <a16:creationId xmlns:a16="http://schemas.microsoft.com/office/drawing/2014/main" id="{9EDA8110-7117-DE80-9836-25D349448B76}"/>
              </a:ext>
            </a:extLst>
          </p:cNvPr>
          <p:cNvSpPr/>
          <p:nvPr/>
        </p:nvSpPr>
        <p:spPr>
          <a:xfrm>
            <a:off x="201334" y="2956584"/>
            <a:ext cx="865125" cy="996591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Полилиния 55">
            <a:extLst>
              <a:ext uri="{FF2B5EF4-FFF2-40B4-BE49-F238E27FC236}">
                <a16:creationId xmlns:a16="http://schemas.microsoft.com/office/drawing/2014/main" id="{272EF6DF-60F9-27BB-0ABF-8A7D3B4ABD61}"/>
              </a:ext>
            </a:extLst>
          </p:cNvPr>
          <p:cNvSpPr/>
          <p:nvPr/>
        </p:nvSpPr>
        <p:spPr>
          <a:xfrm>
            <a:off x="2578415" y="3739984"/>
            <a:ext cx="963091" cy="110944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Полилиния 56">
            <a:extLst>
              <a:ext uri="{FF2B5EF4-FFF2-40B4-BE49-F238E27FC236}">
                <a16:creationId xmlns:a16="http://schemas.microsoft.com/office/drawing/2014/main" id="{8E509867-B410-05B5-CD4D-5A2D46461E32}"/>
              </a:ext>
            </a:extLst>
          </p:cNvPr>
          <p:cNvSpPr/>
          <p:nvPr/>
        </p:nvSpPr>
        <p:spPr>
          <a:xfrm>
            <a:off x="3180168" y="546770"/>
            <a:ext cx="408020" cy="47002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Полилиния 57">
            <a:extLst>
              <a:ext uri="{FF2B5EF4-FFF2-40B4-BE49-F238E27FC236}">
                <a16:creationId xmlns:a16="http://schemas.microsoft.com/office/drawing/2014/main" id="{07A012B0-907A-3A9B-8B9B-813010DD0FA7}"/>
              </a:ext>
            </a:extLst>
          </p:cNvPr>
          <p:cNvSpPr/>
          <p:nvPr/>
        </p:nvSpPr>
        <p:spPr>
          <a:xfrm>
            <a:off x="2094529" y="267882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Полилиния 58">
            <a:extLst>
              <a:ext uri="{FF2B5EF4-FFF2-40B4-BE49-F238E27FC236}">
                <a16:creationId xmlns:a16="http://schemas.microsoft.com/office/drawing/2014/main" id="{5FA96D85-971F-C76E-F3A1-38673384DF50}"/>
              </a:ext>
            </a:extLst>
          </p:cNvPr>
          <p:cNvSpPr/>
          <p:nvPr/>
        </p:nvSpPr>
        <p:spPr>
          <a:xfrm>
            <a:off x="1636100" y="4480378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297AB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Полилиния 59">
            <a:extLst>
              <a:ext uri="{FF2B5EF4-FFF2-40B4-BE49-F238E27FC236}">
                <a16:creationId xmlns:a16="http://schemas.microsoft.com/office/drawing/2014/main" id="{F0496C8F-E3B5-4879-3B4D-0CC1D17CD1DD}"/>
              </a:ext>
            </a:extLst>
          </p:cNvPr>
          <p:cNvSpPr/>
          <p:nvPr/>
        </p:nvSpPr>
        <p:spPr>
          <a:xfrm>
            <a:off x="3722817" y="352898"/>
            <a:ext cx="526483" cy="606488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Полилиния 60">
            <a:extLst>
              <a:ext uri="{FF2B5EF4-FFF2-40B4-BE49-F238E27FC236}">
                <a16:creationId xmlns:a16="http://schemas.microsoft.com/office/drawing/2014/main" id="{25A61798-F2A9-7325-9FB4-0EF0F7A8D423}"/>
              </a:ext>
            </a:extLst>
          </p:cNvPr>
          <p:cNvSpPr/>
          <p:nvPr/>
        </p:nvSpPr>
        <p:spPr>
          <a:xfrm>
            <a:off x="3619067" y="3714908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Полилиния 61">
            <a:extLst>
              <a:ext uri="{FF2B5EF4-FFF2-40B4-BE49-F238E27FC236}">
                <a16:creationId xmlns:a16="http://schemas.microsoft.com/office/drawing/2014/main" id="{25CC5D30-259F-CEC1-DD8A-8700463A3A0B}"/>
              </a:ext>
            </a:extLst>
          </p:cNvPr>
          <p:cNvSpPr/>
          <p:nvPr/>
        </p:nvSpPr>
        <p:spPr>
          <a:xfrm>
            <a:off x="475604" y="2540632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6" name="Imagen 55">
            <a:extLst>
              <a:ext uri="{FF2B5EF4-FFF2-40B4-BE49-F238E27FC236}">
                <a16:creationId xmlns:a16="http://schemas.microsoft.com/office/drawing/2014/main" id="{5EFC320F-B3FC-5FA4-27F1-4A744BD26E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143" y="4646388"/>
            <a:ext cx="3295589" cy="406080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934AAAE0-0752-B732-90C5-94399484D56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645" y="4382298"/>
            <a:ext cx="1398897" cy="635132"/>
          </a:xfrm>
          <a:prstGeom prst="rect">
            <a:avLst/>
          </a:prstGeom>
        </p:spPr>
      </p:pic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C73631A5-5DBC-4A20-DA21-85F97B6B1D77}"/>
              </a:ext>
            </a:extLst>
          </p:cNvPr>
          <p:cNvCxnSpPr>
            <a:cxnSpLocks/>
          </p:cNvCxnSpPr>
          <p:nvPr/>
        </p:nvCxnSpPr>
        <p:spPr>
          <a:xfrm>
            <a:off x="5428850" y="2759940"/>
            <a:ext cx="3449882" cy="0"/>
          </a:xfrm>
          <a:prstGeom prst="line">
            <a:avLst/>
          </a:prstGeom>
          <a:ln>
            <a:solidFill>
              <a:srgbClr val="B019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30059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3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" dur="3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repeatCount="indefinite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" dur="3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3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0" dur="3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6" dur="3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9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9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9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9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9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9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91714" y="624374"/>
            <a:ext cx="1113852" cy="592223"/>
          </a:xfrm>
          <a:custGeom>
            <a:avLst/>
            <a:gdLst/>
            <a:ahLst/>
            <a:cxnLst/>
            <a:rect l="l" t="t" r="r" b="b"/>
            <a:pathLst>
              <a:path w="2689102" h="1512620">
                <a:moveTo>
                  <a:pt x="0" y="0"/>
                </a:moveTo>
                <a:lnTo>
                  <a:pt x="2689102" y="0"/>
                </a:lnTo>
                <a:lnTo>
                  <a:pt x="2689102" y="1512620"/>
                </a:lnTo>
                <a:lnTo>
                  <a:pt x="0" y="15126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_tradnl" sz="675" dirty="0"/>
          </a:p>
        </p:txBody>
      </p:sp>
      <p:sp>
        <p:nvSpPr>
          <p:cNvPr id="4" name="Freeform 4"/>
          <p:cNvSpPr/>
          <p:nvPr/>
        </p:nvSpPr>
        <p:spPr>
          <a:xfrm>
            <a:off x="2533283" y="1440540"/>
            <a:ext cx="578869" cy="337226"/>
          </a:xfrm>
          <a:custGeom>
            <a:avLst/>
            <a:gdLst/>
            <a:ahLst/>
            <a:cxnLst/>
            <a:rect l="l" t="t" r="r" b="b"/>
            <a:pathLst>
              <a:path w="1558262" h="876522">
                <a:moveTo>
                  <a:pt x="0" y="0"/>
                </a:moveTo>
                <a:lnTo>
                  <a:pt x="1558262" y="0"/>
                </a:lnTo>
                <a:lnTo>
                  <a:pt x="1558262" y="876522"/>
                </a:lnTo>
                <a:lnTo>
                  <a:pt x="0" y="8765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_tradnl" sz="675" dirty="0"/>
          </a:p>
        </p:txBody>
      </p:sp>
      <p:sp>
        <p:nvSpPr>
          <p:cNvPr id="6" name="Freeform 6"/>
          <p:cNvSpPr/>
          <p:nvPr/>
        </p:nvSpPr>
        <p:spPr>
          <a:xfrm>
            <a:off x="3156874" y="719811"/>
            <a:ext cx="939172" cy="403039"/>
          </a:xfrm>
          <a:custGeom>
            <a:avLst/>
            <a:gdLst/>
            <a:ahLst/>
            <a:cxnLst/>
            <a:rect l="l" t="t" r="r" b="b"/>
            <a:pathLst>
              <a:path w="2682148" h="1041097">
                <a:moveTo>
                  <a:pt x="0" y="0"/>
                </a:moveTo>
                <a:lnTo>
                  <a:pt x="2682148" y="0"/>
                </a:lnTo>
                <a:lnTo>
                  <a:pt x="2682148" y="1041097"/>
                </a:lnTo>
                <a:lnTo>
                  <a:pt x="0" y="10410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_tradnl" sz="675" dirty="0"/>
          </a:p>
        </p:txBody>
      </p:sp>
      <p:sp>
        <p:nvSpPr>
          <p:cNvPr id="7" name="Freeform 7"/>
          <p:cNvSpPr/>
          <p:nvPr/>
        </p:nvSpPr>
        <p:spPr>
          <a:xfrm>
            <a:off x="4258423" y="719436"/>
            <a:ext cx="1093865" cy="403038"/>
          </a:xfrm>
          <a:custGeom>
            <a:avLst/>
            <a:gdLst/>
            <a:ahLst/>
            <a:cxnLst/>
            <a:rect l="l" t="t" r="r" b="b"/>
            <a:pathLst>
              <a:path w="2623511" h="1135321">
                <a:moveTo>
                  <a:pt x="0" y="0"/>
                </a:moveTo>
                <a:lnTo>
                  <a:pt x="2623512" y="0"/>
                </a:lnTo>
                <a:lnTo>
                  <a:pt x="2623512" y="1135320"/>
                </a:lnTo>
                <a:lnTo>
                  <a:pt x="0" y="11353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_tradnl" sz="675" dirty="0"/>
          </a:p>
        </p:txBody>
      </p:sp>
      <p:sp>
        <p:nvSpPr>
          <p:cNvPr id="8" name="Freeform 8"/>
          <p:cNvSpPr/>
          <p:nvPr/>
        </p:nvSpPr>
        <p:spPr>
          <a:xfrm>
            <a:off x="5417560" y="707426"/>
            <a:ext cx="813663" cy="475219"/>
          </a:xfrm>
          <a:custGeom>
            <a:avLst/>
            <a:gdLst/>
            <a:ahLst/>
            <a:cxnLst/>
            <a:rect l="l" t="t" r="r" b="b"/>
            <a:pathLst>
              <a:path w="2426518" h="1506996">
                <a:moveTo>
                  <a:pt x="0" y="0"/>
                </a:moveTo>
                <a:lnTo>
                  <a:pt x="2426518" y="0"/>
                </a:lnTo>
                <a:lnTo>
                  <a:pt x="2426518" y="1506995"/>
                </a:lnTo>
                <a:lnTo>
                  <a:pt x="0" y="15069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_tradnl" sz="675" dirty="0"/>
          </a:p>
        </p:txBody>
      </p:sp>
      <p:sp>
        <p:nvSpPr>
          <p:cNvPr id="9" name="Freeform 9"/>
          <p:cNvSpPr/>
          <p:nvPr/>
        </p:nvSpPr>
        <p:spPr>
          <a:xfrm>
            <a:off x="5508076" y="3578599"/>
            <a:ext cx="938130" cy="274997"/>
          </a:xfrm>
          <a:custGeom>
            <a:avLst/>
            <a:gdLst/>
            <a:ahLst/>
            <a:cxnLst/>
            <a:rect l="l" t="t" r="r" b="b"/>
            <a:pathLst>
              <a:path w="2655118" h="931743">
                <a:moveTo>
                  <a:pt x="0" y="0"/>
                </a:moveTo>
                <a:lnTo>
                  <a:pt x="2655118" y="0"/>
                </a:lnTo>
                <a:lnTo>
                  <a:pt x="2655118" y="931744"/>
                </a:lnTo>
                <a:lnTo>
                  <a:pt x="0" y="9317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ES_tradnl" sz="675" dirty="0"/>
          </a:p>
        </p:txBody>
      </p:sp>
      <p:sp>
        <p:nvSpPr>
          <p:cNvPr id="10" name="Freeform 10"/>
          <p:cNvSpPr/>
          <p:nvPr/>
        </p:nvSpPr>
        <p:spPr>
          <a:xfrm>
            <a:off x="2147011" y="3524792"/>
            <a:ext cx="707656" cy="408421"/>
          </a:xfrm>
          <a:custGeom>
            <a:avLst/>
            <a:gdLst/>
            <a:ahLst/>
            <a:cxnLst/>
            <a:rect l="l" t="t" r="r" b="b"/>
            <a:pathLst>
              <a:path w="1919812" h="1218604">
                <a:moveTo>
                  <a:pt x="0" y="0"/>
                </a:moveTo>
                <a:lnTo>
                  <a:pt x="1919811" y="0"/>
                </a:lnTo>
                <a:lnTo>
                  <a:pt x="1919811" y="1218604"/>
                </a:lnTo>
                <a:lnTo>
                  <a:pt x="0" y="12186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s-ES_tradnl" sz="675" dirty="0"/>
          </a:p>
        </p:txBody>
      </p:sp>
      <p:sp>
        <p:nvSpPr>
          <p:cNvPr id="11" name="Freeform 11"/>
          <p:cNvSpPr/>
          <p:nvPr/>
        </p:nvSpPr>
        <p:spPr>
          <a:xfrm>
            <a:off x="2898409" y="3476404"/>
            <a:ext cx="765742" cy="495412"/>
          </a:xfrm>
          <a:custGeom>
            <a:avLst/>
            <a:gdLst/>
            <a:ahLst/>
            <a:cxnLst/>
            <a:rect l="l" t="t" r="r" b="b"/>
            <a:pathLst>
              <a:path w="1976355" h="1531675">
                <a:moveTo>
                  <a:pt x="0" y="0"/>
                </a:moveTo>
                <a:lnTo>
                  <a:pt x="1976356" y="0"/>
                </a:lnTo>
                <a:lnTo>
                  <a:pt x="1976356" y="1531675"/>
                </a:lnTo>
                <a:lnTo>
                  <a:pt x="0" y="15316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s-ES_tradnl" sz="675" dirty="0"/>
          </a:p>
        </p:txBody>
      </p:sp>
      <p:sp>
        <p:nvSpPr>
          <p:cNvPr id="12" name="Freeform 12"/>
          <p:cNvSpPr/>
          <p:nvPr/>
        </p:nvSpPr>
        <p:spPr>
          <a:xfrm>
            <a:off x="3782916" y="3514913"/>
            <a:ext cx="687836" cy="424692"/>
          </a:xfrm>
          <a:custGeom>
            <a:avLst/>
            <a:gdLst/>
            <a:ahLst/>
            <a:cxnLst/>
            <a:rect l="l" t="t" r="r" b="b"/>
            <a:pathLst>
              <a:path w="2371203" h="1399588">
                <a:moveTo>
                  <a:pt x="0" y="0"/>
                </a:moveTo>
                <a:lnTo>
                  <a:pt x="2371203" y="0"/>
                </a:lnTo>
                <a:lnTo>
                  <a:pt x="2371203" y="1399588"/>
                </a:lnTo>
                <a:lnTo>
                  <a:pt x="0" y="139958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s-ES_tradnl" sz="675" dirty="0"/>
          </a:p>
        </p:txBody>
      </p:sp>
      <p:sp>
        <p:nvSpPr>
          <p:cNvPr id="13" name="Freeform 13"/>
          <p:cNvSpPr/>
          <p:nvPr/>
        </p:nvSpPr>
        <p:spPr>
          <a:xfrm>
            <a:off x="3131293" y="2812433"/>
            <a:ext cx="505206" cy="411926"/>
          </a:xfrm>
          <a:custGeom>
            <a:avLst/>
            <a:gdLst/>
            <a:ahLst/>
            <a:cxnLst/>
            <a:rect l="l" t="t" r="r" b="b"/>
            <a:pathLst>
              <a:path w="1662249" h="1445971">
                <a:moveTo>
                  <a:pt x="0" y="0"/>
                </a:moveTo>
                <a:lnTo>
                  <a:pt x="1662249" y="0"/>
                </a:lnTo>
                <a:lnTo>
                  <a:pt x="1662249" y="1445971"/>
                </a:lnTo>
                <a:lnTo>
                  <a:pt x="0" y="144597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s-ES_tradnl" sz="675" dirty="0"/>
          </a:p>
        </p:txBody>
      </p:sp>
      <p:sp>
        <p:nvSpPr>
          <p:cNvPr id="14" name="Freeform 14"/>
          <p:cNvSpPr/>
          <p:nvPr/>
        </p:nvSpPr>
        <p:spPr>
          <a:xfrm>
            <a:off x="3763540" y="2807820"/>
            <a:ext cx="1041815" cy="470176"/>
          </a:xfrm>
          <a:custGeom>
            <a:avLst/>
            <a:gdLst/>
            <a:ahLst/>
            <a:cxnLst/>
            <a:rect l="l" t="t" r="r" b="b"/>
            <a:pathLst>
              <a:path w="2623511" h="1332577">
                <a:moveTo>
                  <a:pt x="0" y="0"/>
                </a:moveTo>
                <a:lnTo>
                  <a:pt x="2623511" y="0"/>
                </a:lnTo>
                <a:lnTo>
                  <a:pt x="2623511" y="1332578"/>
                </a:lnTo>
                <a:lnTo>
                  <a:pt x="0" y="133257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s-ES_tradnl" sz="675" dirty="0"/>
          </a:p>
        </p:txBody>
      </p:sp>
      <p:sp>
        <p:nvSpPr>
          <p:cNvPr id="15" name="Freeform 15"/>
          <p:cNvSpPr/>
          <p:nvPr/>
        </p:nvSpPr>
        <p:spPr>
          <a:xfrm>
            <a:off x="4867243" y="2825220"/>
            <a:ext cx="399929" cy="432175"/>
          </a:xfrm>
          <a:custGeom>
            <a:avLst/>
            <a:gdLst/>
            <a:ahLst/>
            <a:cxnLst/>
            <a:rect l="l" t="t" r="r" b="b"/>
            <a:pathLst>
              <a:path w="1361260" h="1355210">
                <a:moveTo>
                  <a:pt x="0" y="0"/>
                </a:moveTo>
                <a:lnTo>
                  <a:pt x="1361261" y="0"/>
                </a:lnTo>
                <a:lnTo>
                  <a:pt x="1361261" y="1355211"/>
                </a:lnTo>
                <a:lnTo>
                  <a:pt x="0" y="135521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s-ES_tradnl" sz="675" dirty="0"/>
          </a:p>
        </p:txBody>
      </p:sp>
      <p:sp>
        <p:nvSpPr>
          <p:cNvPr id="16" name="AutoShape 16"/>
          <p:cNvSpPr/>
          <p:nvPr/>
        </p:nvSpPr>
        <p:spPr>
          <a:xfrm>
            <a:off x="599644" y="1283074"/>
            <a:ext cx="7930493" cy="539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_tradnl" sz="675" dirty="0"/>
          </a:p>
        </p:txBody>
      </p:sp>
      <p:sp>
        <p:nvSpPr>
          <p:cNvPr id="17" name="AutoShape 17"/>
          <p:cNvSpPr/>
          <p:nvPr/>
        </p:nvSpPr>
        <p:spPr>
          <a:xfrm flipV="1">
            <a:off x="599643" y="1956236"/>
            <a:ext cx="7930493" cy="3815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_tradnl" sz="675" dirty="0"/>
          </a:p>
        </p:txBody>
      </p:sp>
      <p:sp>
        <p:nvSpPr>
          <p:cNvPr id="18" name="AutoShape 18"/>
          <p:cNvSpPr/>
          <p:nvPr/>
        </p:nvSpPr>
        <p:spPr>
          <a:xfrm flipV="1">
            <a:off x="584899" y="2718980"/>
            <a:ext cx="7945238" cy="2608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_tradnl" sz="675" dirty="0"/>
          </a:p>
        </p:txBody>
      </p:sp>
      <p:sp>
        <p:nvSpPr>
          <p:cNvPr id="19" name="Freeform 19"/>
          <p:cNvSpPr/>
          <p:nvPr/>
        </p:nvSpPr>
        <p:spPr>
          <a:xfrm>
            <a:off x="2081599" y="2839929"/>
            <a:ext cx="987806" cy="328189"/>
          </a:xfrm>
          <a:custGeom>
            <a:avLst/>
            <a:gdLst/>
            <a:ahLst/>
            <a:cxnLst/>
            <a:rect l="l" t="t" r="r" b="b"/>
            <a:pathLst>
              <a:path w="2435138" h="946025">
                <a:moveTo>
                  <a:pt x="0" y="0"/>
                </a:moveTo>
                <a:lnTo>
                  <a:pt x="2435138" y="0"/>
                </a:lnTo>
                <a:lnTo>
                  <a:pt x="2435138" y="946025"/>
                </a:lnTo>
                <a:lnTo>
                  <a:pt x="0" y="94602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s-ES_tradnl" sz="675" dirty="0"/>
          </a:p>
        </p:txBody>
      </p:sp>
      <p:sp>
        <p:nvSpPr>
          <p:cNvPr id="20" name="Freeform 20"/>
          <p:cNvSpPr/>
          <p:nvPr/>
        </p:nvSpPr>
        <p:spPr>
          <a:xfrm>
            <a:off x="5250254" y="1427775"/>
            <a:ext cx="857795" cy="412077"/>
          </a:xfrm>
          <a:custGeom>
            <a:avLst/>
            <a:gdLst/>
            <a:ahLst/>
            <a:cxnLst/>
            <a:rect l="l" t="t" r="r" b="b"/>
            <a:pathLst>
              <a:path w="2158635" h="1208835">
                <a:moveTo>
                  <a:pt x="0" y="0"/>
                </a:moveTo>
                <a:lnTo>
                  <a:pt x="2158635" y="0"/>
                </a:lnTo>
                <a:lnTo>
                  <a:pt x="2158635" y="1208835"/>
                </a:lnTo>
                <a:lnTo>
                  <a:pt x="0" y="120883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s-ES_tradnl" sz="675" dirty="0"/>
          </a:p>
        </p:txBody>
      </p:sp>
      <p:sp>
        <p:nvSpPr>
          <p:cNvPr id="21" name="TextBox 21"/>
          <p:cNvSpPr txBox="1"/>
          <p:nvPr/>
        </p:nvSpPr>
        <p:spPr>
          <a:xfrm>
            <a:off x="576997" y="677582"/>
            <a:ext cx="1274640" cy="511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64"/>
              </a:lnSpc>
            </a:pPr>
            <a:r>
              <a:rPr lang="en-US" sz="1200" b="1" spc="62" dirty="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 COMERCIO</a:t>
            </a:r>
          </a:p>
          <a:p>
            <a:pPr>
              <a:lnSpc>
                <a:spcPts val="2064"/>
              </a:lnSpc>
              <a:spcBef>
                <a:spcPct val="0"/>
              </a:spcBef>
            </a:pPr>
            <a:r>
              <a:rPr lang="en-US" sz="1200" b="1" spc="62" dirty="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 ELECTRÓNICO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61691" y="218726"/>
            <a:ext cx="6128264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75"/>
              </a:lnSpc>
            </a:pPr>
            <a:r>
              <a:rPr lang="en-US" sz="2400" b="1" spc="92" dirty="0">
                <a:solidFill>
                  <a:srgbClr val="0070C0"/>
                </a:solidFill>
                <a:ea typeface="Aileron Bold"/>
                <a:cs typeface="Aileron Bold"/>
                <a:sym typeface="Aileron Bold"/>
              </a:rPr>
              <a:t>PLATAFORMAS DIGITALES 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61844" y="3599389"/>
            <a:ext cx="1530023" cy="2426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64"/>
              </a:lnSpc>
              <a:spcBef>
                <a:spcPct val="0"/>
              </a:spcBef>
            </a:pPr>
            <a:r>
              <a:rPr lang="en-US" sz="1200" b="1" spc="62" dirty="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200" b="1" spc="62" dirty="0">
                <a:solidFill>
                  <a:srgbClr val="000000"/>
                </a:solidFill>
                <a:latin typeface="Aileron Bold"/>
                <a:sym typeface="Aileron Bold"/>
              </a:rPr>
              <a:t>COMUNICACIÓN</a:t>
            </a:r>
            <a:r>
              <a:rPr lang="en-US" sz="1200" b="1" spc="62" dirty="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72502" y="2896006"/>
            <a:ext cx="1382056" cy="2426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64"/>
              </a:lnSpc>
              <a:spcBef>
                <a:spcPct val="0"/>
              </a:spcBef>
            </a:pPr>
            <a:r>
              <a:rPr lang="en-US" sz="1200" b="1" spc="62" dirty="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 REDES SOCIALES</a:t>
            </a:r>
            <a:endParaRPr lang="en-US" sz="1200" b="1" spc="62" dirty="0">
              <a:solidFill>
                <a:srgbClr val="000000"/>
              </a:solidFill>
              <a:latin typeface="Aileron Bold"/>
              <a:sym typeface="Aileron Bold"/>
            </a:endParaRP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32052549-4D63-34B6-4592-DA88E0D2286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21258" y="718300"/>
            <a:ext cx="785055" cy="439631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6A515612-0212-B1E0-C391-41A3ABB34D1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898244" y="3566650"/>
            <a:ext cx="998304" cy="324701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692ABF38-5ABC-A1F8-C2AC-6FB3920768E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438887" y="2804535"/>
            <a:ext cx="538254" cy="495194"/>
          </a:xfrm>
          <a:prstGeom prst="rect">
            <a:avLst/>
          </a:prstGeom>
        </p:spPr>
      </p:pic>
      <p:sp>
        <p:nvSpPr>
          <p:cNvPr id="28" name="AutoShape 18">
            <a:extLst>
              <a:ext uri="{FF2B5EF4-FFF2-40B4-BE49-F238E27FC236}">
                <a16:creationId xmlns:a16="http://schemas.microsoft.com/office/drawing/2014/main" id="{D5AF72A5-CD96-3A05-100E-2C54195ABB7B}"/>
              </a:ext>
            </a:extLst>
          </p:cNvPr>
          <p:cNvSpPr/>
          <p:nvPr/>
        </p:nvSpPr>
        <p:spPr>
          <a:xfrm flipV="1">
            <a:off x="599643" y="3394593"/>
            <a:ext cx="7930494" cy="949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_tradnl" sz="675" dirty="0"/>
          </a:p>
        </p:txBody>
      </p:sp>
      <p:sp>
        <p:nvSpPr>
          <p:cNvPr id="30" name="TextBox 25">
            <a:extLst>
              <a:ext uri="{FF2B5EF4-FFF2-40B4-BE49-F238E27FC236}">
                <a16:creationId xmlns:a16="http://schemas.microsoft.com/office/drawing/2014/main" id="{2979B029-6BD0-8373-DFC7-F47F181183E3}"/>
              </a:ext>
            </a:extLst>
          </p:cNvPr>
          <p:cNvSpPr txBox="1"/>
          <p:nvPr/>
        </p:nvSpPr>
        <p:spPr>
          <a:xfrm>
            <a:off x="565192" y="4241226"/>
            <a:ext cx="1592297" cy="24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64"/>
              </a:lnSpc>
              <a:spcBef>
                <a:spcPct val="0"/>
              </a:spcBef>
            </a:pPr>
            <a:r>
              <a:rPr lang="en-US" sz="1200" b="1" spc="62" dirty="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 “STREAMING”</a:t>
            </a:r>
            <a:endParaRPr lang="en-US" sz="1200" b="1" spc="62" dirty="0">
              <a:solidFill>
                <a:srgbClr val="000000"/>
              </a:solidFill>
              <a:latin typeface="Aileron Bold"/>
              <a:sym typeface="Aileron Bold"/>
            </a:endParaRPr>
          </a:p>
        </p:txBody>
      </p:sp>
      <p:pic>
        <p:nvPicPr>
          <p:cNvPr id="32" name="Imagem 31">
            <a:extLst>
              <a:ext uri="{FF2B5EF4-FFF2-40B4-BE49-F238E27FC236}">
                <a16:creationId xmlns:a16="http://schemas.microsoft.com/office/drawing/2014/main" id="{39AA852B-3166-9DB1-BBFB-2649723A6EA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122556" y="4201955"/>
            <a:ext cx="904419" cy="419321"/>
          </a:xfrm>
          <a:prstGeom prst="rect">
            <a:avLst/>
          </a:prstGeom>
        </p:spPr>
      </p:pic>
      <p:sp>
        <p:nvSpPr>
          <p:cNvPr id="33" name="AutoShape 18">
            <a:extLst>
              <a:ext uri="{FF2B5EF4-FFF2-40B4-BE49-F238E27FC236}">
                <a16:creationId xmlns:a16="http://schemas.microsoft.com/office/drawing/2014/main" id="{45845823-E66A-43E5-9856-25F4544ADECC}"/>
              </a:ext>
            </a:extLst>
          </p:cNvPr>
          <p:cNvSpPr/>
          <p:nvPr/>
        </p:nvSpPr>
        <p:spPr>
          <a:xfrm flipV="1">
            <a:off x="584899" y="4060170"/>
            <a:ext cx="7945238" cy="1586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_tradnl" sz="675" dirty="0"/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A229DEC4-974B-85F8-C288-C9AD548B978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243624" y="4186858"/>
            <a:ext cx="650836" cy="404204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99E1F54F-9507-848C-CE0A-BF3F5591A1D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688269" y="4184342"/>
            <a:ext cx="419780" cy="419780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A9477A37-D526-71ED-9BFA-B2250C0075C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056631" y="4184082"/>
            <a:ext cx="419780" cy="419780"/>
          </a:xfrm>
          <a:prstGeom prst="rect">
            <a:avLst/>
          </a:prstGeom>
        </p:spPr>
      </p:pic>
      <p:pic>
        <p:nvPicPr>
          <p:cNvPr id="39" name="Imagem 38">
            <a:extLst>
              <a:ext uri="{FF2B5EF4-FFF2-40B4-BE49-F238E27FC236}">
                <a16:creationId xmlns:a16="http://schemas.microsoft.com/office/drawing/2014/main" id="{C06CEF82-4088-E5EF-7A40-2CCE1153931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754835" y="1397374"/>
            <a:ext cx="586174" cy="438261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04CFEC79-F587-6B23-8B2F-CBAE33496568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162877" y="4193541"/>
            <a:ext cx="904419" cy="385216"/>
          </a:xfrm>
          <a:prstGeom prst="rect">
            <a:avLst/>
          </a:prstGeom>
        </p:spPr>
      </p:pic>
      <p:sp>
        <p:nvSpPr>
          <p:cNvPr id="44" name="TextBox 25">
            <a:extLst>
              <a:ext uri="{FF2B5EF4-FFF2-40B4-BE49-F238E27FC236}">
                <a16:creationId xmlns:a16="http://schemas.microsoft.com/office/drawing/2014/main" id="{FC09807F-8D36-3B85-AB8D-3C81B61BAEEB}"/>
              </a:ext>
            </a:extLst>
          </p:cNvPr>
          <p:cNvSpPr txBox="1"/>
          <p:nvPr/>
        </p:nvSpPr>
        <p:spPr>
          <a:xfrm>
            <a:off x="561844" y="2177914"/>
            <a:ext cx="1274640" cy="2426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64"/>
              </a:lnSpc>
              <a:spcBef>
                <a:spcPct val="0"/>
              </a:spcBef>
            </a:pPr>
            <a:r>
              <a:rPr lang="en-US" sz="1200" b="1" spc="62" dirty="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 EDUCATIVAS</a:t>
            </a:r>
            <a:endParaRPr lang="en-US" sz="1200" b="1" spc="62" dirty="0">
              <a:solidFill>
                <a:srgbClr val="000000"/>
              </a:solidFill>
              <a:latin typeface="Aileron Bold"/>
              <a:sym typeface="Aileron Bold"/>
            </a:endParaRPr>
          </a:p>
        </p:txBody>
      </p:sp>
      <p:pic>
        <p:nvPicPr>
          <p:cNvPr id="49" name="Imagem 48">
            <a:extLst>
              <a:ext uri="{FF2B5EF4-FFF2-40B4-BE49-F238E27FC236}">
                <a16:creationId xmlns:a16="http://schemas.microsoft.com/office/drawing/2014/main" id="{1A76C250-4827-D688-9D37-3EDF472FDABA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109636" y="2144773"/>
            <a:ext cx="702673" cy="403004"/>
          </a:xfrm>
          <a:prstGeom prst="rect">
            <a:avLst/>
          </a:prstGeom>
        </p:spPr>
      </p:pic>
      <p:pic>
        <p:nvPicPr>
          <p:cNvPr id="51" name="Imagem 50">
            <a:extLst>
              <a:ext uri="{FF2B5EF4-FFF2-40B4-BE49-F238E27FC236}">
                <a16:creationId xmlns:a16="http://schemas.microsoft.com/office/drawing/2014/main" id="{CD907E4A-D5DE-8DA0-7B2F-E52EA4324E1C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532661" y="2111896"/>
            <a:ext cx="804931" cy="404529"/>
          </a:xfrm>
          <a:prstGeom prst="rect">
            <a:avLst/>
          </a:prstGeom>
        </p:spPr>
      </p:pic>
      <p:pic>
        <p:nvPicPr>
          <p:cNvPr id="53" name="Imagem 52">
            <a:extLst>
              <a:ext uri="{FF2B5EF4-FFF2-40B4-BE49-F238E27FC236}">
                <a16:creationId xmlns:a16="http://schemas.microsoft.com/office/drawing/2014/main" id="{6B680328-1916-A086-AA0D-9D1D55F6B385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636935" y="2106779"/>
            <a:ext cx="1051334" cy="426979"/>
          </a:xfrm>
          <a:prstGeom prst="rect">
            <a:avLst/>
          </a:prstGeom>
        </p:spPr>
      </p:pic>
      <p:pic>
        <p:nvPicPr>
          <p:cNvPr id="54" name="Imagem 53">
            <a:extLst>
              <a:ext uri="{FF2B5EF4-FFF2-40B4-BE49-F238E27FC236}">
                <a16:creationId xmlns:a16="http://schemas.microsoft.com/office/drawing/2014/main" id="{85F19853-F32D-DC35-DBD5-60AB14362C33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801219" y="2127113"/>
            <a:ext cx="712541" cy="422157"/>
          </a:xfrm>
          <a:prstGeom prst="rect">
            <a:avLst/>
          </a:prstGeom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3EC6BF05-6868-C936-19F6-29E1A33DF2EF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977141" y="2086401"/>
            <a:ext cx="804930" cy="442293"/>
          </a:xfrm>
          <a:prstGeom prst="rect">
            <a:avLst/>
          </a:prstGeom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F4376B21-149A-7672-8C3E-612F7E2635A5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379875" y="1427010"/>
            <a:ext cx="666451" cy="424654"/>
          </a:xfrm>
          <a:prstGeom prst="rect">
            <a:avLst/>
          </a:prstGeom>
        </p:spPr>
      </p:pic>
      <p:pic>
        <p:nvPicPr>
          <p:cNvPr id="60" name="Imagem 59">
            <a:extLst>
              <a:ext uri="{FF2B5EF4-FFF2-40B4-BE49-F238E27FC236}">
                <a16:creationId xmlns:a16="http://schemas.microsoft.com/office/drawing/2014/main" id="{15A48F8E-B021-F850-E2FC-092EA6B46DE0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178271" y="1415777"/>
            <a:ext cx="860896" cy="439606"/>
          </a:xfrm>
          <a:prstGeom prst="rect">
            <a:avLst/>
          </a:prstGeom>
        </p:spPr>
      </p:pic>
      <p:pic>
        <p:nvPicPr>
          <p:cNvPr id="62" name="Imagem 61">
            <a:extLst>
              <a:ext uri="{FF2B5EF4-FFF2-40B4-BE49-F238E27FC236}">
                <a16:creationId xmlns:a16="http://schemas.microsoft.com/office/drawing/2014/main" id="{AE449460-F7C5-1831-F520-17A1B27BD048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7281790" y="746670"/>
            <a:ext cx="785055" cy="400879"/>
          </a:xfrm>
          <a:prstGeom prst="rect">
            <a:avLst/>
          </a:prstGeom>
        </p:spPr>
      </p:pic>
      <p:pic>
        <p:nvPicPr>
          <p:cNvPr id="63" name="Imagem 62">
            <a:extLst>
              <a:ext uri="{FF2B5EF4-FFF2-40B4-BE49-F238E27FC236}">
                <a16:creationId xmlns:a16="http://schemas.microsoft.com/office/drawing/2014/main" id="{BC5664B2-09B3-120E-74C4-231689AD5C53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738935" y="2086513"/>
            <a:ext cx="460431" cy="460431"/>
          </a:xfrm>
          <a:prstGeom prst="rect">
            <a:avLst/>
          </a:prstGeom>
        </p:spPr>
      </p:pic>
      <p:pic>
        <p:nvPicPr>
          <p:cNvPr id="64" name="Imagem 63">
            <a:extLst>
              <a:ext uri="{FF2B5EF4-FFF2-40B4-BE49-F238E27FC236}">
                <a16:creationId xmlns:a16="http://schemas.microsoft.com/office/drawing/2014/main" id="{ED473E48-554E-120E-571A-5E77B8EAF035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4792015" y="3524243"/>
            <a:ext cx="415180" cy="415180"/>
          </a:xfrm>
          <a:prstGeom prst="rect">
            <a:avLst/>
          </a:prstGeom>
        </p:spPr>
      </p:pic>
      <p:pic>
        <p:nvPicPr>
          <p:cNvPr id="65" name="Imagem 64">
            <a:extLst>
              <a:ext uri="{FF2B5EF4-FFF2-40B4-BE49-F238E27FC236}">
                <a16:creationId xmlns:a16="http://schemas.microsoft.com/office/drawing/2014/main" id="{44F44576-BF0B-01F5-7FBA-EEDA3195DFB1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347481" y="4201955"/>
            <a:ext cx="574384" cy="419322"/>
          </a:xfrm>
          <a:prstGeom prst="rect">
            <a:avLst/>
          </a:prstGeom>
        </p:spPr>
      </p:pic>
      <p:pic>
        <p:nvPicPr>
          <p:cNvPr id="66" name="Imagem 65">
            <a:extLst>
              <a:ext uri="{FF2B5EF4-FFF2-40B4-BE49-F238E27FC236}">
                <a16:creationId xmlns:a16="http://schemas.microsoft.com/office/drawing/2014/main" id="{E36E3626-A144-9982-6CAF-59FB218FED5E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231223" y="2831900"/>
            <a:ext cx="753425" cy="392459"/>
          </a:xfrm>
          <a:prstGeom prst="rect">
            <a:avLst/>
          </a:prstGeom>
        </p:spPr>
      </p:pic>
      <p:pic>
        <p:nvPicPr>
          <p:cNvPr id="68" name="Imagem 67">
            <a:extLst>
              <a:ext uri="{FF2B5EF4-FFF2-40B4-BE49-F238E27FC236}">
                <a16:creationId xmlns:a16="http://schemas.microsoft.com/office/drawing/2014/main" id="{8C694E24-A289-EE20-8FE1-EDA22292333C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400188" y="2825220"/>
            <a:ext cx="931364" cy="429543"/>
          </a:xfrm>
          <a:prstGeom prst="rect">
            <a:avLst/>
          </a:prstGeom>
        </p:spPr>
      </p:pic>
      <p:pic>
        <p:nvPicPr>
          <p:cNvPr id="69" name="Imagem 68">
            <a:extLst>
              <a:ext uri="{FF2B5EF4-FFF2-40B4-BE49-F238E27FC236}">
                <a16:creationId xmlns:a16="http://schemas.microsoft.com/office/drawing/2014/main" id="{565C68A7-7C66-7651-0065-27FAF56F5FB4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7203424" y="4257091"/>
            <a:ext cx="584930" cy="319402"/>
          </a:xfrm>
          <a:prstGeom prst="rect">
            <a:avLst/>
          </a:prstGeom>
        </p:spPr>
      </p:pic>
      <p:pic>
        <p:nvPicPr>
          <p:cNvPr id="72" name="Imagem 71">
            <a:extLst>
              <a:ext uri="{FF2B5EF4-FFF2-40B4-BE49-F238E27FC236}">
                <a16:creationId xmlns:a16="http://schemas.microsoft.com/office/drawing/2014/main" id="{1F32F382-0443-FC58-6455-0AD61C7C5ADF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3248080" y="1411885"/>
            <a:ext cx="734015" cy="428175"/>
          </a:xfrm>
          <a:prstGeom prst="rect">
            <a:avLst/>
          </a:prstGeom>
        </p:spPr>
      </p:pic>
      <p:pic>
        <p:nvPicPr>
          <p:cNvPr id="74" name="Imagem 73">
            <a:extLst>
              <a:ext uri="{FF2B5EF4-FFF2-40B4-BE49-F238E27FC236}">
                <a16:creationId xmlns:a16="http://schemas.microsoft.com/office/drawing/2014/main" id="{DEFE16FD-7BC4-7F40-1036-0B5D0492781E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288511" y="1410284"/>
            <a:ext cx="586174" cy="472086"/>
          </a:xfrm>
          <a:prstGeom prst="rect">
            <a:avLst/>
          </a:prstGeom>
        </p:spPr>
      </p:pic>
      <p:sp>
        <p:nvSpPr>
          <p:cNvPr id="3" name="TextBox 21">
            <a:extLst>
              <a:ext uri="{FF2B5EF4-FFF2-40B4-BE49-F238E27FC236}">
                <a16:creationId xmlns:a16="http://schemas.microsoft.com/office/drawing/2014/main" id="{ABFB9193-7941-2E1B-0F24-9E78DC0D828A}"/>
              </a:ext>
            </a:extLst>
          </p:cNvPr>
          <p:cNvSpPr txBox="1"/>
          <p:nvPr/>
        </p:nvSpPr>
        <p:spPr>
          <a:xfrm>
            <a:off x="565125" y="1372888"/>
            <a:ext cx="1274640" cy="511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64"/>
              </a:lnSpc>
            </a:pPr>
            <a:r>
              <a:rPr lang="en-US" sz="1200" b="1" spc="62" dirty="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 TRABAJO</a:t>
            </a:r>
          </a:p>
          <a:p>
            <a:pPr>
              <a:lnSpc>
                <a:spcPts val="2064"/>
              </a:lnSpc>
            </a:pPr>
            <a:r>
              <a:rPr lang="en-US" sz="1200" b="1" spc="62" dirty="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(SERVICIOS)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7D9F9-1C7E-9B97-0A0C-5B4753B3D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8705E63F-EB65-CDD8-0585-23BA4F8A1171}"/>
              </a:ext>
            </a:extLst>
          </p:cNvPr>
          <p:cNvSpPr/>
          <p:nvPr/>
        </p:nvSpPr>
        <p:spPr>
          <a:xfrm>
            <a:off x="0" y="1948064"/>
            <a:ext cx="514350" cy="1218383"/>
          </a:xfrm>
          <a:prstGeom prst="rect">
            <a:avLst/>
          </a:prstGeom>
          <a:solidFill>
            <a:srgbClr val="3EDAD8"/>
          </a:solidFill>
        </p:spPr>
        <p:txBody>
          <a:bodyPr/>
          <a:lstStyle/>
          <a:p>
            <a:endParaRPr lang="es-ES_tradnl" sz="675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15661B3-AA2F-83E1-8306-62D8E29E9506}"/>
              </a:ext>
            </a:extLst>
          </p:cNvPr>
          <p:cNvSpPr/>
          <p:nvPr/>
        </p:nvSpPr>
        <p:spPr>
          <a:xfrm>
            <a:off x="4852949" y="3992022"/>
            <a:ext cx="296201" cy="307593"/>
          </a:xfrm>
          <a:custGeom>
            <a:avLst/>
            <a:gdLst/>
            <a:ahLst/>
            <a:cxnLst/>
            <a:rect l="l" t="t" r="r" b="b"/>
            <a:pathLst>
              <a:path w="592401" h="615185">
                <a:moveTo>
                  <a:pt x="0" y="0"/>
                </a:moveTo>
                <a:lnTo>
                  <a:pt x="592401" y="0"/>
                </a:lnTo>
                <a:lnTo>
                  <a:pt x="592401" y="615185"/>
                </a:lnTo>
                <a:lnTo>
                  <a:pt x="0" y="6151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8678" t="-42098" r="-54307" b="-53369"/>
            </a:stretch>
          </a:blipFill>
        </p:spPr>
        <p:txBody>
          <a:bodyPr/>
          <a:lstStyle/>
          <a:p>
            <a:endParaRPr lang="es-ES_tradnl" sz="675" dirty="0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63E7CC3E-0F34-C2AC-CFEB-6970A2CC3277}"/>
              </a:ext>
            </a:extLst>
          </p:cNvPr>
          <p:cNvSpPr txBox="1"/>
          <p:nvPr/>
        </p:nvSpPr>
        <p:spPr>
          <a:xfrm>
            <a:off x="464351" y="1948064"/>
            <a:ext cx="169825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ES"/>
            </a:defPPr>
            <a:lvl1pPr algn="ctr">
              <a:lnSpc>
                <a:spcPts val="3000"/>
              </a:lnSpc>
              <a:defRPr sz="2000" b="1" spc="100">
                <a:solidFill>
                  <a:srgbClr val="00357A"/>
                </a:solidFill>
                <a:latin typeface="Aileron Bold"/>
                <a:ea typeface="Aileron Bold"/>
                <a:cs typeface="Aileron Bold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latin typeface="+mn-lt"/>
                <a:sym typeface="Aileron Heavy"/>
              </a:rPr>
              <a:t>Principales</a:t>
            </a:r>
          </a:p>
          <a:p>
            <a:pPr>
              <a:lnSpc>
                <a:spcPct val="100000"/>
              </a:lnSpc>
            </a:pPr>
            <a:r>
              <a:rPr lang="en-US" sz="2400" dirty="0" err="1">
                <a:latin typeface="+mn-lt"/>
                <a:sym typeface="Aileron Heavy"/>
              </a:rPr>
              <a:t>Servicios</a:t>
            </a:r>
            <a:r>
              <a:rPr lang="en-US" sz="2400" dirty="0">
                <a:latin typeface="+mn-lt"/>
                <a:sym typeface="Aileron Heavy"/>
              </a:rPr>
              <a:t> </a:t>
            </a:r>
            <a:r>
              <a:rPr lang="es-ES_tradnl" sz="2400" dirty="0">
                <a:latin typeface="+mn-lt"/>
                <a:sym typeface="Aileron Heavy"/>
              </a:rPr>
              <a:t>Prestados</a:t>
            </a:r>
          </a:p>
        </p:txBody>
      </p:sp>
      <p:sp>
        <p:nvSpPr>
          <p:cNvPr id="4" name="TextBox 41">
            <a:extLst>
              <a:ext uri="{FF2B5EF4-FFF2-40B4-BE49-F238E27FC236}">
                <a16:creationId xmlns:a16="http://schemas.microsoft.com/office/drawing/2014/main" id="{481A41EF-E620-A07A-E42E-0E9720C0828B}"/>
              </a:ext>
            </a:extLst>
          </p:cNvPr>
          <p:cNvSpPr txBox="1"/>
          <p:nvPr/>
        </p:nvSpPr>
        <p:spPr>
          <a:xfrm>
            <a:off x="1591095" y="139477"/>
            <a:ext cx="4724796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ES"/>
            </a:defPPr>
            <a:lvl1pPr algn="ctr">
              <a:lnSpc>
                <a:spcPts val="2775"/>
              </a:lnSpc>
              <a:defRPr sz="2400" b="1" spc="92">
                <a:solidFill>
                  <a:srgbClr val="0070C0"/>
                </a:solidFill>
                <a:ea typeface="Aileron Bold"/>
                <a:cs typeface="Aileron Bold"/>
              </a:defRPr>
            </a:lvl1pPr>
          </a:lstStyle>
          <a:p>
            <a:r>
              <a:rPr lang="en-US" dirty="0" err="1">
                <a:sym typeface="Aileron Ultra-Bold"/>
              </a:rPr>
              <a:t>Plataformas</a:t>
            </a:r>
            <a:r>
              <a:rPr lang="en-US" dirty="0">
                <a:sym typeface="Aileron Ultra-Bold"/>
              </a:rPr>
              <a:t> </a:t>
            </a:r>
            <a:r>
              <a:rPr lang="en-US" dirty="0" err="1">
                <a:sym typeface="Aileron Ultra-Bold"/>
              </a:rPr>
              <a:t>Digitales</a:t>
            </a:r>
            <a:r>
              <a:rPr lang="en-US" dirty="0">
                <a:sym typeface="Aileron Ultra-Bold"/>
              </a:rPr>
              <a:t> de Trabajo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9BE803F2-B9F9-13C9-808A-9E4D23732D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6072493"/>
              </p:ext>
            </p:extLst>
          </p:nvPr>
        </p:nvGraphicFramePr>
        <p:xfrm>
          <a:off x="1787097" y="675374"/>
          <a:ext cx="556980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0" name="Retângulo 19">
            <a:extLst>
              <a:ext uri="{FF2B5EF4-FFF2-40B4-BE49-F238E27FC236}">
                <a16:creationId xmlns:a16="http://schemas.microsoft.com/office/drawing/2014/main" id="{FD3BFEE3-D746-56C1-EF9D-E809E31CE0E5}"/>
              </a:ext>
            </a:extLst>
          </p:cNvPr>
          <p:cNvSpPr/>
          <p:nvPr/>
        </p:nvSpPr>
        <p:spPr>
          <a:xfrm>
            <a:off x="7356902" y="0"/>
            <a:ext cx="1787098" cy="5143500"/>
          </a:xfrm>
          <a:prstGeom prst="rect">
            <a:avLst/>
          </a:prstGeom>
          <a:solidFill>
            <a:srgbClr val="3CC5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8" name="Diagrama 17">
            <a:extLst>
              <a:ext uri="{FF2B5EF4-FFF2-40B4-BE49-F238E27FC236}">
                <a16:creationId xmlns:a16="http://schemas.microsoft.com/office/drawing/2014/main" id="{89E65F78-334A-5CE8-AA41-3ED723AB13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8704758"/>
              </p:ext>
            </p:extLst>
          </p:nvPr>
        </p:nvGraphicFramePr>
        <p:xfrm>
          <a:off x="7568761" y="-898788"/>
          <a:ext cx="2723873" cy="6941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8" name="Imagem 7">
            <a:extLst>
              <a:ext uri="{FF2B5EF4-FFF2-40B4-BE49-F238E27FC236}">
                <a16:creationId xmlns:a16="http://schemas.microsoft.com/office/drawing/2014/main" id="{30486DCF-D2DB-199A-46B1-BEE4B7508D7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91224" y="3376534"/>
            <a:ext cx="1142780" cy="69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513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FE315-A2EC-E9EB-79C4-763F7941A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8">
            <a:extLst>
              <a:ext uri="{FF2B5EF4-FFF2-40B4-BE49-F238E27FC236}">
                <a16:creationId xmlns:a16="http://schemas.microsoft.com/office/drawing/2014/main" id="{2BB6357B-4589-E8F3-B3ED-B75BA041B8A9}"/>
              </a:ext>
            </a:extLst>
          </p:cNvPr>
          <p:cNvGrpSpPr/>
          <p:nvPr/>
        </p:nvGrpSpPr>
        <p:grpSpPr>
          <a:xfrm rot="10800000">
            <a:off x="6939223" y="3763981"/>
            <a:ext cx="1762058" cy="858098"/>
            <a:chOff x="0" y="0"/>
            <a:chExt cx="876255" cy="434665"/>
          </a:xfrm>
        </p:grpSpPr>
        <p:sp>
          <p:nvSpPr>
            <p:cNvPr id="64" name="Freeform 9">
              <a:extLst>
                <a:ext uri="{FF2B5EF4-FFF2-40B4-BE49-F238E27FC236}">
                  <a16:creationId xmlns:a16="http://schemas.microsoft.com/office/drawing/2014/main" id="{F6D900D0-DB10-9D98-88CF-FF78A5FABC8F}"/>
                </a:ext>
              </a:extLst>
            </p:cNvPr>
            <p:cNvSpPr/>
            <p:nvPr/>
          </p:nvSpPr>
          <p:spPr>
            <a:xfrm>
              <a:off x="0" y="0"/>
              <a:ext cx="876255" cy="434665"/>
            </a:xfrm>
            <a:custGeom>
              <a:avLst/>
              <a:gdLst/>
              <a:ahLst/>
              <a:cxnLst/>
              <a:rect l="l" t="t" r="r" b="b"/>
              <a:pathLst>
                <a:path w="876255" h="434665">
                  <a:moveTo>
                    <a:pt x="673055" y="0"/>
                  </a:moveTo>
                  <a:lnTo>
                    <a:pt x="0" y="0"/>
                  </a:lnTo>
                  <a:lnTo>
                    <a:pt x="0" y="434665"/>
                  </a:lnTo>
                  <a:lnTo>
                    <a:pt x="673055" y="434665"/>
                  </a:lnTo>
                  <a:lnTo>
                    <a:pt x="876255" y="217332"/>
                  </a:lnTo>
                  <a:lnTo>
                    <a:pt x="673055" y="0"/>
                  </a:lnTo>
                  <a:close/>
                </a:path>
              </a:pathLst>
            </a:custGeom>
            <a:solidFill>
              <a:srgbClr val="008B93"/>
            </a:solidFill>
          </p:spPr>
          <p:txBody>
            <a:bodyPr/>
            <a:lstStyle/>
            <a:p>
              <a:endParaRPr lang="es-ES_tradnl" sz="675"/>
            </a:p>
          </p:txBody>
        </p:sp>
        <p:sp>
          <p:nvSpPr>
            <p:cNvPr id="65" name="TextBox 10">
              <a:extLst>
                <a:ext uri="{FF2B5EF4-FFF2-40B4-BE49-F238E27FC236}">
                  <a16:creationId xmlns:a16="http://schemas.microsoft.com/office/drawing/2014/main" id="{6FD08B03-B86C-ACB5-CAA6-86CBBA5008C7}"/>
                </a:ext>
              </a:extLst>
            </p:cNvPr>
            <p:cNvSpPr txBox="1"/>
            <p:nvPr/>
          </p:nvSpPr>
          <p:spPr>
            <a:xfrm>
              <a:off x="0" y="-76200"/>
              <a:ext cx="761955" cy="51086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950"/>
                </a:lnSpc>
              </a:pPr>
              <a:endParaRPr sz="675"/>
            </a:p>
          </p:txBody>
        </p:sp>
      </p:grpSp>
      <p:grpSp>
        <p:nvGrpSpPr>
          <p:cNvPr id="60" name="Group 8">
            <a:extLst>
              <a:ext uri="{FF2B5EF4-FFF2-40B4-BE49-F238E27FC236}">
                <a16:creationId xmlns:a16="http://schemas.microsoft.com/office/drawing/2014/main" id="{8806CEA3-7BAA-2C8F-48FF-32859438156F}"/>
              </a:ext>
            </a:extLst>
          </p:cNvPr>
          <p:cNvGrpSpPr/>
          <p:nvPr/>
        </p:nvGrpSpPr>
        <p:grpSpPr>
          <a:xfrm rot="10800000">
            <a:off x="6916023" y="2627861"/>
            <a:ext cx="1762058" cy="858098"/>
            <a:chOff x="0" y="0"/>
            <a:chExt cx="876255" cy="434665"/>
          </a:xfrm>
        </p:grpSpPr>
        <p:sp>
          <p:nvSpPr>
            <p:cNvPr id="61" name="Freeform 9">
              <a:extLst>
                <a:ext uri="{FF2B5EF4-FFF2-40B4-BE49-F238E27FC236}">
                  <a16:creationId xmlns:a16="http://schemas.microsoft.com/office/drawing/2014/main" id="{0CAFBE3D-1EC6-B2B7-6ACD-B0F44D622B04}"/>
                </a:ext>
              </a:extLst>
            </p:cNvPr>
            <p:cNvSpPr/>
            <p:nvPr/>
          </p:nvSpPr>
          <p:spPr>
            <a:xfrm>
              <a:off x="0" y="0"/>
              <a:ext cx="876255" cy="434665"/>
            </a:xfrm>
            <a:custGeom>
              <a:avLst/>
              <a:gdLst/>
              <a:ahLst/>
              <a:cxnLst/>
              <a:rect l="l" t="t" r="r" b="b"/>
              <a:pathLst>
                <a:path w="876255" h="434665">
                  <a:moveTo>
                    <a:pt x="673055" y="0"/>
                  </a:moveTo>
                  <a:lnTo>
                    <a:pt x="0" y="0"/>
                  </a:lnTo>
                  <a:lnTo>
                    <a:pt x="0" y="434665"/>
                  </a:lnTo>
                  <a:lnTo>
                    <a:pt x="673055" y="434665"/>
                  </a:lnTo>
                  <a:lnTo>
                    <a:pt x="876255" y="217332"/>
                  </a:lnTo>
                  <a:lnTo>
                    <a:pt x="673055" y="0"/>
                  </a:lnTo>
                  <a:close/>
                </a:path>
              </a:pathLst>
            </a:custGeom>
            <a:solidFill>
              <a:srgbClr val="008B93"/>
            </a:solidFill>
          </p:spPr>
          <p:txBody>
            <a:bodyPr/>
            <a:lstStyle/>
            <a:p>
              <a:endParaRPr lang="es-ES_tradnl" sz="675"/>
            </a:p>
          </p:txBody>
        </p:sp>
        <p:sp>
          <p:nvSpPr>
            <p:cNvPr id="62" name="TextBox 10">
              <a:extLst>
                <a:ext uri="{FF2B5EF4-FFF2-40B4-BE49-F238E27FC236}">
                  <a16:creationId xmlns:a16="http://schemas.microsoft.com/office/drawing/2014/main" id="{1BFD25C9-EA43-637A-466A-80A9969A2DEA}"/>
                </a:ext>
              </a:extLst>
            </p:cNvPr>
            <p:cNvSpPr txBox="1"/>
            <p:nvPr/>
          </p:nvSpPr>
          <p:spPr>
            <a:xfrm>
              <a:off x="0" y="-76200"/>
              <a:ext cx="761955" cy="51086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950"/>
                </a:lnSpc>
              </a:pPr>
              <a:endParaRPr sz="675"/>
            </a:p>
          </p:txBody>
        </p:sp>
      </p:grpSp>
      <p:grpSp>
        <p:nvGrpSpPr>
          <p:cNvPr id="57" name="Group 8">
            <a:extLst>
              <a:ext uri="{FF2B5EF4-FFF2-40B4-BE49-F238E27FC236}">
                <a16:creationId xmlns:a16="http://schemas.microsoft.com/office/drawing/2014/main" id="{AFCA88C0-A3D8-4497-D9BD-69A9C897C7B2}"/>
              </a:ext>
            </a:extLst>
          </p:cNvPr>
          <p:cNvGrpSpPr/>
          <p:nvPr/>
        </p:nvGrpSpPr>
        <p:grpSpPr>
          <a:xfrm rot="10800000">
            <a:off x="6916023" y="1427278"/>
            <a:ext cx="1762058" cy="858098"/>
            <a:chOff x="0" y="0"/>
            <a:chExt cx="876255" cy="434665"/>
          </a:xfrm>
        </p:grpSpPr>
        <p:sp>
          <p:nvSpPr>
            <p:cNvPr id="58" name="Freeform 9">
              <a:extLst>
                <a:ext uri="{FF2B5EF4-FFF2-40B4-BE49-F238E27FC236}">
                  <a16:creationId xmlns:a16="http://schemas.microsoft.com/office/drawing/2014/main" id="{65C65F6B-1BFA-D67E-37C2-57D63294D56F}"/>
                </a:ext>
              </a:extLst>
            </p:cNvPr>
            <p:cNvSpPr/>
            <p:nvPr/>
          </p:nvSpPr>
          <p:spPr>
            <a:xfrm>
              <a:off x="0" y="0"/>
              <a:ext cx="876255" cy="434665"/>
            </a:xfrm>
            <a:custGeom>
              <a:avLst/>
              <a:gdLst/>
              <a:ahLst/>
              <a:cxnLst/>
              <a:rect l="l" t="t" r="r" b="b"/>
              <a:pathLst>
                <a:path w="876255" h="434665">
                  <a:moveTo>
                    <a:pt x="673055" y="0"/>
                  </a:moveTo>
                  <a:lnTo>
                    <a:pt x="0" y="0"/>
                  </a:lnTo>
                  <a:lnTo>
                    <a:pt x="0" y="434665"/>
                  </a:lnTo>
                  <a:lnTo>
                    <a:pt x="673055" y="434665"/>
                  </a:lnTo>
                  <a:lnTo>
                    <a:pt x="876255" y="217332"/>
                  </a:lnTo>
                  <a:lnTo>
                    <a:pt x="673055" y="0"/>
                  </a:lnTo>
                  <a:close/>
                </a:path>
              </a:pathLst>
            </a:custGeom>
            <a:solidFill>
              <a:srgbClr val="008B93"/>
            </a:solidFill>
          </p:spPr>
          <p:txBody>
            <a:bodyPr/>
            <a:lstStyle/>
            <a:p>
              <a:endParaRPr lang="es-ES_tradnl" sz="675"/>
            </a:p>
          </p:txBody>
        </p:sp>
        <p:sp>
          <p:nvSpPr>
            <p:cNvPr id="59" name="TextBox 10">
              <a:extLst>
                <a:ext uri="{FF2B5EF4-FFF2-40B4-BE49-F238E27FC236}">
                  <a16:creationId xmlns:a16="http://schemas.microsoft.com/office/drawing/2014/main" id="{E5AA3DAE-8B79-F0A9-0D2E-3A7A0DD4DFD5}"/>
                </a:ext>
              </a:extLst>
            </p:cNvPr>
            <p:cNvSpPr txBox="1"/>
            <p:nvPr/>
          </p:nvSpPr>
          <p:spPr>
            <a:xfrm>
              <a:off x="0" y="-76200"/>
              <a:ext cx="761955" cy="51086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950"/>
                </a:lnSpc>
              </a:pPr>
              <a:endParaRPr sz="675"/>
            </a:p>
          </p:txBody>
        </p:sp>
      </p:grpSp>
      <p:grpSp>
        <p:nvGrpSpPr>
          <p:cNvPr id="54" name="Group 8">
            <a:extLst>
              <a:ext uri="{FF2B5EF4-FFF2-40B4-BE49-F238E27FC236}">
                <a16:creationId xmlns:a16="http://schemas.microsoft.com/office/drawing/2014/main" id="{6C728BBB-6637-C151-0DAE-B8CB23E76862}"/>
              </a:ext>
            </a:extLst>
          </p:cNvPr>
          <p:cNvGrpSpPr/>
          <p:nvPr/>
        </p:nvGrpSpPr>
        <p:grpSpPr>
          <a:xfrm>
            <a:off x="556698" y="3773115"/>
            <a:ext cx="1762058" cy="858098"/>
            <a:chOff x="0" y="0"/>
            <a:chExt cx="876255" cy="434665"/>
          </a:xfrm>
        </p:grpSpPr>
        <p:sp>
          <p:nvSpPr>
            <p:cNvPr id="55" name="Freeform 9">
              <a:extLst>
                <a:ext uri="{FF2B5EF4-FFF2-40B4-BE49-F238E27FC236}">
                  <a16:creationId xmlns:a16="http://schemas.microsoft.com/office/drawing/2014/main" id="{42450952-9374-246B-8CDE-E4D35815A3CB}"/>
                </a:ext>
              </a:extLst>
            </p:cNvPr>
            <p:cNvSpPr/>
            <p:nvPr/>
          </p:nvSpPr>
          <p:spPr>
            <a:xfrm>
              <a:off x="0" y="0"/>
              <a:ext cx="876255" cy="434665"/>
            </a:xfrm>
            <a:custGeom>
              <a:avLst/>
              <a:gdLst/>
              <a:ahLst/>
              <a:cxnLst/>
              <a:rect l="l" t="t" r="r" b="b"/>
              <a:pathLst>
                <a:path w="876255" h="434665">
                  <a:moveTo>
                    <a:pt x="673055" y="0"/>
                  </a:moveTo>
                  <a:lnTo>
                    <a:pt x="0" y="0"/>
                  </a:lnTo>
                  <a:lnTo>
                    <a:pt x="0" y="434665"/>
                  </a:lnTo>
                  <a:lnTo>
                    <a:pt x="673055" y="434665"/>
                  </a:lnTo>
                  <a:lnTo>
                    <a:pt x="876255" y="217332"/>
                  </a:lnTo>
                  <a:lnTo>
                    <a:pt x="673055" y="0"/>
                  </a:lnTo>
                  <a:close/>
                </a:path>
              </a:pathLst>
            </a:custGeom>
            <a:solidFill>
              <a:srgbClr val="008B93"/>
            </a:solidFill>
          </p:spPr>
          <p:txBody>
            <a:bodyPr/>
            <a:lstStyle/>
            <a:p>
              <a:endParaRPr lang="es-ES_tradnl" sz="675"/>
            </a:p>
          </p:txBody>
        </p:sp>
        <p:sp>
          <p:nvSpPr>
            <p:cNvPr id="56" name="TextBox 10">
              <a:extLst>
                <a:ext uri="{FF2B5EF4-FFF2-40B4-BE49-F238E27FC236}">
                  <a16:creationId xmlns:a16="http://schemas.microsoft.com/office/drawing/2014/main" id="{3B8BD9BD-3AFA-5599-5DA7-F65FB8D06CF6}"/>
                </a:ext>
              </a:extLst>
            </p:cNvPr>
            <p:cNvSpPr txBox="1"/>
            <p:nvPr/>
          </p:nvSpPr>
          <p:spPr>
            <a:xfrm>
              <a:off x="0" y="-76200"/>
              <a:ext cx="761955" cy="51086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950"/>
                </a:lnSpc>
              </a:pPr>
              <a:endParaRPr sz="675"/>
            </a:p>
          </p:txBody>
        </p:sp>
      </p:grpSp>
      <p:grpSp>
        <p:nvGrpSpPr>
          <p:cNvPr id="51" name="Group 8">
            <a:extLst>
              <a:ext uri="{FF2B5EF4-FFF2-40B4-BE49-F238E27FC236}">
                <a16:creationId xmlns:a16="http://schemas.microsoft.com/office/drawing/2014/main" id="{637AB30C-DF98-CDDF-5ADA-8E15340D61C4}"/>
              </a:ext>
            </a:extLst>
          </p:cNvPr>
          <p:cNvGrpSpPr/>
          <p:nvPr/>
        </p:nvGrpSpPr>
        <p:grpSpPr>
          <a:xfrm>
            <a:off x="555013" y="2486741"/>
            <a:ext cx="1762058" cy="1008529"/>
            <a:chOff x="0" y="-76200"/>
            <a:chExt cx="876255" cy="510865"/>
          </a:xfrm>
        </p:grpSpPr>
        <p:sp>
          <p:nvSpPr>
            <p:cNvPr id="52" name="Freeform 9">
              <a:extLst>
                <a:ext uri="{FF2B5EF4-FFF2-40B4-BE49-F238E27FC236}">
                  <a16:creationId xmlns:a16="http://schemas.microsoft.com/office/drawing/2014/main" id="{BE3DE357-C9F5-F213-2669-054C2018F7AD}"/>
                </a:ext>
              </a:extLst>
            </p:cNvPr>
            <p:cNvSpPr/>
            <p:nvPr/>
          </p:nvSpPr>
          <p:spPr>
            <a:xfrm>
              <a:off x="0" y="0"/>
              <a:ext cx="876255" cy="434665"/>
            </a:xfrm>
            <a:custGeom>
              <a:avLst/>
              <a:gdLst/>
              <a:ahLst/>
              <a:cxnLst/>
              <a:rect l="l" t="t" r="r" b="b"/>
              <a:pathLst>
                <a:path w="876255" h="434665">
                  <a:moveTo>
                    <a:pt x="673055" y="0"/>
                  </a:moveTo>
                  <a:lnTo>
                    <a:pt x="0" y="0"/>
                  </a:lnTo>
                  <a:lnTo>
                    <a:pt x="0" y="434665"/>
                  </a:lnTo>
                  <a:lnTo>
                    <a:pt x="673055" y="434665"/>
                  </a:lnTo>
                  <a:lnTo>
                    <a:pt x="876255" y="217332"/>
                  </a:lnTo>
                  <a:lnTo>
                    <a:pt x="673055" y="0"/>
                  </a:lnTo>
                  <a:close/>
                </a:path>
              </a:pathLst>
            </a:custGeom>
            <a:solidFill>
              <a:srgbClr val="008B93"/>
            </a:solidFill>
          </p:spPr>
          <p:txBody>
            <a:bodyPr/>
            <a:lstStyle/>
            <a:p>
              <a:endParaRPr lang="es-ES_tradnl" sz="675"/>
            </a:p>
          </p:txBody>
        </p:sp>
        <p:sp>
          <p:nvSpPr>
            <p:cNvPr id="53" name="TextBox 10">
              <a:extLst>
                <a:ext uri="{FF2B5EF4-FFF2-40B4-BE49-F238E27FC236}">
                  <a16:creationId xmlns:a16="http://schemas.microsoft.com/office/drawing/2014/main" id="{9E06DEDD-C8CA-5A04-F2CF-FE795E5662CC}"/>
                </a:ext>
              </a:extLst>
            </p:cNvPr>
            <p:cNvSpPr txBox="1"/>
            <p:nvPr/>
          </p:nvSpPr>
          <p:spPr>
            <a:xfrm>
              <a:off x="0" y="-76200"/>
              <a:ext cx="761955" cy="51086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950"/>
                </a:lnSpc>
              </a:pPr>
              <a:endParaRPr sz="675"/>
            </a:p>
          </p:txBody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1D529062-0B67-F658-F692-DE1AE24FBED3}"/>
              </a:ext>
            </a:extLst>
          </p:cNvPr>
          <p:cNvSpPr txBox="1"/>
          <p:nvPr/>
        </p:nvSpPr>
        <p:spPr>
          <a:xfrm>
            <a:off x="7145868" y="3951539"/>
            <a:ext cx="1526550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s-ES"/>
            </a:defPPr>
            <a:lvl1pPr algn="ctr">
              <a:lnSpc>
                <a:spcPts val="2100"/>
              </a:lnSpc>
              <a:defRPr sz="1400" b="1" spc="70">
                <a:solidFill>
                  <a:srgbClr val="FFFFFF"/>
                </a:solidFill>
                <a:ea typeface="Aileron"/>
                <a:cs typeface="Aileron"/>
              </a:defRPr>
            </a:lvl1pPr>
          </a:lstStyle>
          <a:p>
            <a:r>
              <a:rPr lang="en-US" dirty="0" err="1">
                <a:sym typeface="Aileron"/>
              </a:rPr>
              <a:t>Protección</a:t>
            </a:r>
            <a:endParaRPr lang="en-US" dirty="0">
              <a:sym typeface="Aileron"/>
            </a:endParaRPr>
          </a:p>
          <a:p>
            <a:r>
              <a:rPr lang="en-US" dirty="0">
                <a:sym typeface="Aileron"/>
              </a:rPr>
              <a:t> Social</a:t>
            </a:r>
          </a:p>
        </p:txBody>
      </p:sp>
      <p:grpSp>
        <p:nvGrpSpPr>
          <p:cNvPr id="42" name="Group 8">
            <a:extLst>
              <a:ext uri="{FF2B5EF4-FFF2-40B4-BE49-F238E27FC236}">
                <a16:creationId xmlns:a16="http://schemas.microsoft.com/office/drawing/2014/main" id="{3B3914E0-32FD-1A86-F3E7-BF82D8C8E18C}"/>
              </a:ext>
            </a:extLst>
          </p:cNvPr>
          <p:cNvGrpSpPr/>
          <p:nvPr/>
        </p:nvGrpSpPr>
        <p:grpSpPr>
          <a:xfrm>
            <a:off x="557624" y="1510363"/>
            <a:ext cx="1762058" cy="858098"/>
            <a:chOff x="0" y="0"/>
            <a:chExt cx="876255" cy="434665"/>
          </a:xfrm>
        </p:grpSpPr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5A23B4F1-7E83-8FEF-1BA3-B4962D87D562}"/>
                </a:ext>
              </a:extLst>
            </p:cNvPr>
            <p:cNvSpPr/>
            <p:nvPr/>
          </p:nvSpPr>
          <p:spPr>
            <a:xfrm>
              <a:off x="0" y="0"/>
              <a:ext cx="876255" cy="434665"/>
            </a:xfrm>
            <a:custGeom>
              <a:avLst/>
              <a:gdLst/>
              <a:ahLst/>
              <a:cxnLst/>
              <a:rect l="l" t="t" r="r" b="b"/>
              <a:pathLst>
                <a:path w="876255" h="434665">
                  <a:moveTo>
                    <a:pt x="673055" y="0"/>
                  </a:moveTo>
                  <a:lnTo>
                    <a:pt x="0" y="0"/>
                  </a:lnTo>
                  <a:lnTo>
                    <a:pt x="0" y="434665"/>
                  </a:lnTo>
                  <a:lnTo>
                    <a:pt x="673055" y="434665"/>
                  </a:lnTo>
                  <a:lnTo>
                    <a:pt x="876255" y="217332"/>
                  </a:lnTo>
                  <a:lnTo>
                    <a:pt x="673055" y="0"/>
                  </a:lnTo>
                  <a:close/>
                </a:path>
              </a:pathLst>
            </a:custGeom>
            <a:solidFill>
              <a:srgbClr val="008B93"/>
            </a:solidFill>
          </p:spPr>
          <p:txBody>
            <a:bodyPr/>
            <a:lstStyle/>
            <a:p>
              <a:endParaRPr lang="es-ES_tradnl" sz="675"/>
            </a:p>
          </p:txBody>
        </p:sp>
        <p:sp>
          <p:nvSpPr>
            <p:cNvPr id="44" name="TextBox 10">
              <a:extLst>
                <a:ext uri="{FF2B5EF4-FFF2-40B4-BE49-F238E27FC236}">
                  <a16:creationId xmlns:a16="http://schemas.microsoft.com/office/drawing/2014/main" id="{F3276E3C-6701-017E-7691-AC5E90068BE6}"/>
                </a:ext>
              </a:extLst>
            </p:cNvPr>
            <p:cNvSpPr txBox="1"/>
            <p:nvPr/>
          </p:nvSpPr>
          <p:spPr>
            <a:xfrm>
              <a:off x="0" y="-76200"/>
              <a:ext cx="761955" cy="51086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950"/>
                </a:lnSpc>
              </a:pPr>
              <a:endParaRPr sz="675"/>
            </a:p>
          </p:txBody>
        </p:sp>
      </p:grpSp>
      <p:sp>
        <p:nvSpPr>
          <p:cNvPr id="34" name="TextBox 34">
            <a:extLst>
              <a:ext uri="{FF2B5EF4-FFF2-40B4-BE49-F238E27FC236}">
                <a16:creationId xmlns:a16="http://schemas.microsoft.com/office/drawing/2014/main" id="{CCFE8F29-87AF-5533-0DAB-1483498B92B0}"/>
              </a:ext>
            </a:extLst>
          </p:cNvPr>
          <p:cNvSpPr txBox="1"/>
          <p:nvPr/>
        </p:nvSpPr>
        <p:spPr>
          <a:xfrm>
            <a:off x="7145868" y="2779733"/>
            <a:ext cx="1526550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400" b="1" spc="70" dirty="0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Jornada</a:t>
            </a:r>
          </a:p>
          <a:p>
            <a:pPr algn="ctr">
              <a:lnSpc>
                <a:spcPts val="2100"/>
              </a:lnSpc>
            </a:pPr>
            <a:r>
              <a:rPr lang="en-US" sz="1400" b="1" spc="70" dirty="0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de </a:t>
            </a:r>
            <a:r>
              <a:rPr lang="en-US" sz="1400" b="1" spc="70" dirty="0" err="1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trabajo</a:t>
            </a:r>
            <a:endParaRPr lang="en-US" sz="1400" b="1" spc="70" dirty="0">
              <a:solidFill>
                <a:srgbClr val="FFFFFF"/>
              </a:solidFill>
              <a:ea typeface="Aileron"/>
              <a:cs typeface="Aileron"/>
              <a:sym typeface="Aileron"/>
            </a:endParaRPr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0BD2F266-60DC-DCED-F87E-6B4ED2BAB791}"/>
              </a:ext>
            </a:extLst>
          </p:cNvPr>
          <p:cNvSpPr txBox="1"/>
          <p:nvPr/>
        </p:nvSpPr>
        <p:spPr>
          <a:xfrm>
            <a:off x="7145868" y="1558136"/>
            <a:ext cx="141577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400" b="1" spc="70" dirty="0" err="1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Relaciones</a:t>
            </a:r>
            <a:r>
              <a:rPr lang="en-US" sz="1400" b="1" spc="70" dirty="0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 </a:t>
            </a:r>
            <a:r>
              <a:rPr lang="en-US" sz="1400" b="1" spc="70" dirty="0" err="1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laborales</a:t>
            </a:r>
            <a:endParaRPr lang="en-US" sz="1400" b="1" spc="70" dirty="0">
              <a:solidFill>
                <a:srgbClr val="FFFFFF"/>
              </a:solidFill>
              <a:ea typeface="Aileron"/>
              <a:cs typeface="Aileron"/>
              <a:sym typeface="Aileron"/>
            </a:endParaRPr>
          </a:p>
        </p:txBody>
      </p:sp>
      <p:sp>
        <p:nvSpPr>
          <p:cNvPr id="41" name="TextBox 41">
            <a:extLst>
              <a:ext uri="{FF2B5EF4-FFF2-40B4-BE49-F238E27FC236}">
                <a16:creationId xmlns:a16="http://schemas.microsoft.com/office/drawing/2014/main" id="{91E2887B-2559-48D0-218A-F6D5352E541E}"/>
              </a:ext>
            </a:extLst>
          </p:cNvPr>
          <p:cNvSpPr txBox="1"/>
          <p:nvPr/>
        </p:nvSpPr>
        <p:spPr>
          <a:xfrm>
            <a:off x="2151244" y="332750"/>
            <a:ext cx="4688046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ES"/>
            </a:defPPr>
            <a:lvl1pPr algn="ctr">
              <a:lnSpc>
                <a:spcPts val="2775"/>
              </a:lnSpc>
              <a:defRPr sz="2400" b="1" spc="92">
                <a:solidFill>
                  <a:srgbClr val="0070C0"/>
                </a:solidFill>
                <a:ea typeface="Aileron Bold"/>
                <a:cs typeface="Aileron Bold"/>
              </a:defRPr>
            </a:lvl1pPr>
          </a:lstStyle>
          <a:p>
            <a:r>
              <a:rPr lang="en-US" dirty="0" err="1">
                <a:sym typeface="Aileron Ultra-Bold"/>
              </a:rPr>
              <a:t>Plataformas</a:t>
            </a:r>
            <a:r>
              <a:rPr lang="en-US" dirty="0">
                <a:sym typeface="Aileron Ultra-Bold"/>
              </a:rPr>
              <a:t> </a:t>
            </a:r>
            <a:r>
              <a:rPr lang="en-US" dirty="0" err="1">
                <a:sym typeface="Aileron Ultra-Bold"/>
              </a:rPr>
              <a:t>Digitales</a:t>
            </a:r>
            <a:r>
              <a:rPr lang="en-US" dirty="0">
                <a:sym typeface="Aileron Ultra-Bold"/>
              </a:rPr>
              <a:t> de Trabajo</a:t>
            </a:r>
          </a:p>
        </p:txBody>
      </p:sp>
      <p:sp>
        <p:nvSpPr>
          <p:cNvPr id="50" name="TextBox 10">
            <a:extLst>
              <a:ext uri="{FF2B5EF4-FFF2-40B4-BE49-F238E27FC236}">
                <a16:creationId xmlns:a16="http://schemas.microsoft.com/office/drawing/2014/main" id="{63BC66D1-5E84-5650-D9B1-12D97B618631}"/>
              </a:ext>
            </a:extLst>
          </p:cNvPr>
          <p:cNvSpPr txBox="1"/>
          <p:nvPr/>
        </p:nvSpPr>
        <p:spPr>
          <a:xfrm>
            <a:off x="971548" y="3613550"/>
            <a:ext cx="1532212" cy="1008529"/>
          </a:xfrm>
          <a:prstGeom prst="rect">
            <a:avLst/>
          </a:prstGeom>
        </p:spPr>
        <p:txBody>
          <a:bodyPr lIns="25400" tIns="25400" rIns="25400" bIns="25400" rtlCol="0" anchor="ctr"/>
          <a:lstStyle/>
          <a:p>
            <a:pPr algn="ctr">
              <a:lnSpc>
                <a:spcPts val="1950"/>
              </a:lnSpc>
            </a:pPr>
            <a:endParaRPr sz="675"/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4EBAF2F0-9E3A-F15D-7D3A-5AFC5586818D}"/>
              </a:ext>
            </a:extLst>
          </p:cNvPr>
          <p:cNvSpPr txBox="1"/>
          <p:nvPr/>
        </p:nvSpPr>
        <p:spPr>
          <a:xfrm>
            <a:off x="559631" y="3907624"/>
            <a:ext cx="1486451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s-ES"/>
            </a:defPPr>
            <a:lvl1pPr algn="ctr">
              <a:lnSpc>
                <a:spcPts val="2100"/>
              </a:lnSpc>
              <a:defRPr sz="1400" b="1" spc="70">
                <a:solidFill>
                  <a:srgbClr val="FFFFFF"/>
                </a:solidFill>
                <a:ea typeface="Aileron"/>
                <a:cs typeface="Aileron"/>
              </a:defRPr>
            </a:lvl1pPr>
          </a:lstStyle>
          <a:p>
            <a:r>
              <a:rPr lang="en-US" dirty="0">
                <a:sym typeface="Aileron"/>
              </a:rPr>
              <a:t>Riesgos</a:t>
            </a:r>
          </a:p>
          <a:p>
            <a:r>
              <a:rPr lang="en-US" dirty="0">
                <a:sym typeface="Aileron"/>
              </a:rPr>
              <a:t> </a:t>
            </a:r>
            <a:r>
              <a:rPr lang="en-US" dirty="0" err="1">
                <a:sym typeface="Aileron"/>
              </a:rPr>
              <a:t>laborales</a:t>
            </a:r>
            <a:endParaRPr lang="en-US" dirty="0">
              <a:sym typeface="Aileron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413394B-A7B5-F1E2-7E39-79107310F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2319" y="1164218"/>
            <a:ext cx="4289212" cy="3254315"/>
          </a:xfrm>
          <a:prstGeom prst="rect">
            <a:avLst/>
          </a:prstGeom>
        </p:spPr>
      </p:pic>
      <p:sp>
        <p:nvSpPr>
          <p:cNvPr id="3" name="TextBox 33">
            <a:extLst>
              <a:ext uri="{FF2B5EF4-FFF2-40B4-BE49-F238E27FC236}">
                <a16:creationId xmlns:a16="http://schemas.microsoft.com/office/drawing/2014/main" id="{2E27D9AA-8011-420B-8C5F-F28180DF3DE0}"/>
              </a:ext>
            </a:extLst>
          </p:cNvPr>
          <p:cNvSpPr txBox="1"/>
          <p:nvPr/>
        </p:nvSpPr>
        <p:spPr>
          <a:xfrm>
            <a:off x="605378" y="1653304"/>
            <a:ext cx="143148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400" b="1" spc="70" dirty="0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Población de </a:t>
            </a:r>
            <a:r>
              <a:rPr lang="en-US" sz="1400" b="1" spc="70" dirty="0" err="1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trabajadores</a:t>
            </a:r>
            <a:endParaRPr lang="en-US" sz="1400" b="1" spc="70" dirty="0">
              <a:solidFill>
                <a:srgbClr val="FFFFFF"/>
              </a:solidFill>
              <a:ea typeface="Aileron"/>
              <a:cs typeface="Aileron"/>
              <a:sym typeface="Aileron"/>
            </a:endParaRPr>
          </a:p>
        </p:txBody>
      </p:sp>
      <p:sp>
        <p:nvSpPr>
          <p:cNvPr id="4" name="TextBox 34">
            <a:extLst>
              <a:ext uri="{FF2B5EF4-FFF2-40B4-BE49-F238E27FC236}">
                <a16:creationId xmlns:a16="http://schemas.microsoft.com/office/drawing/2014/main" id="{49F22537-4A91-CE23-D5E0-70F5EB922AF0}"/>
              </a:ext>
            </a:extLst>
          </p:cNvPr>
          <p:cNvSpPr txBox="1"/>
          <p:nvPr/>
        </p:nvSpPr>
        <p:spPr>
          <a:xfrm>
            <a:off x="539581" y="2751986"/>
            <a:ext cx="1526550" cy="510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400" b="1" spc="70" dirty="0" err="1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Ingresos</a:t>
            </a:r>
            <a:r>
              <a:rPr lang="en-US" sz="1400" b="1" spc="70" dirty="0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 </a:t>
            </a:r>
            <a:r>
              <a:rPr lang="en-US" sz="1400" b="1" spc="70" dirty="0" err="1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habituales</a:t>
            </a:r>
            <a:endParaRPr lang="en-US" sz="1400" b="1" spc="70" dirty="0">
              <a:solidFill>
                <a:srgbClr val="FFFFFF"/>
              </a:solidFill>
              <a:ea typeface="Aileron"/>
              <a:cs typeface="Aileron"/>
              <a:sym typeface="Aileron"/>
            </a:endParaRPr>
          </a:p>
        </p:txBody>
      </p:sp>
    </p:spTree>
    <p:extLst>
      <p:ext uri="{BB962C8B-B14F-4D97-AF65-F5344CB8AC3E}">
        <p14:creationId xmlns:p14="http://schemas.microsoft.com/office/powerpoint/2010/main" val="4035670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D02E3-5A2A-401D-440D-BAE53E945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ipse 17">
            <a:extLst>
              <a:ext uri="{FF2B5EF4-FFF2-40B4-BE49-F238E27FC236}">
                <a16:creationId xmlns:a16="http://schemas.microsoft.com/office/drawing/2014/main" id="{0D807F98-9775-74EC-6993-05DF75165182}"/>
              </a:ext>
            </a:extLst>
          </p:cNvPr>
          <p:cNvSpPr/>
          <p:nvPr/>
        </p:nvSpPr>
        <p:spPr>
          <a:xfrm>
            <a:off x="76976" y="665529"/>
            <a:ext cx="3753273" cy="3247847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675"/>
          </a:p>
        </p:txBody>
      </p:sp>
      <p:sp>
        <p:nvSpPr>
          <p:cNvPr id="43" name="TextBox 17">
            <a:extLst>
              <a:ext uri="{FF2B5EF4-FFF2-40B4-BE49-F238E27FC236}">
                <a16:creationId xmlns:a16="http://schemas.microsoft.com/office/drawing/2014/main" id="{AE0B51A5-500B-7E5B-BD4C-57B362CCCB50}"/>
              </a:ext>
            </a:extLst>
          </p:cNvPr>
          <p:cNvSpPr txBox="1"/>
          <p:nvPr/>
        </p:nvSpPr>
        <p:spPr>
          <a:xfrm>
            <a:off x="1806440" y="199023"/>
            <a:ext cx="5531119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ES"/>
            </a:defPPr>
            <a:lvl1pPr algn="ctr">
              <a:lnSpc>
                <a:spcPts val="2775"/>
              </a:lnSpc>
              <a:defRPr sz="2400" b="1" spc="92">
                <a:solidFill>
                  <a:srgbClr val="0070C0"/>
                </a:solidFill>
                <a:ea typeface="Aileron Bold"/>
                <a:cs typeface="Aileron Bold"/>
              </a:defRPr>
            </a:lvl1pPr>
          </a:lstStyle>
          <a:p>
            <a:r>
              <a:rPr lang="en-US" dirty="0" err="1">
                <a:sym typeface="Aileron Bold"/>
              </a:rPr>
              <a:t>Características</a:t>
            </a:r>
            <a:r>
              <a:rPr lang="en-US" dirty="0">
                <a:sym typeface="Aileron Bold"/>
              </a:rPr>
              <a:t> del Trabajo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7D53B72C-DD1B-1B66-CC9B-D1B1F31EEBE6}"/>
              </a:ext>
            </a:extLst>
          </p:cNvPr>
          <p:cNvSpPr txBox="1"/>
          <p:nvPr/>
        </p:nvSpPr>
        <p:spPr>
          <a:xfrm>
            <a:off x="824130" y="1103963"/>
            <a:ext cx="2214037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ES"/>
            </a:defPPr>
            <a:lvl1pPr algn="ctr">
              <a:lnSpc>
                <a:spcPct val="100000"/>
              </a:lnSpc>
              <a:defRPr sz="1400" b="1" spc="129">
                <a:solidFill>
                  <a:srgbClr val="FFFFFF"/>
                </a:solidFill>
                <a:latin typeface="Aileron"/>
                <a:ea typeface="Aileron"/>
                <a:cs typeface="Aileron"/>
              </a:defRPr>
            </a:lvl1pPr>
          </a:lstStyle>
          <a:p>
            <a:r>
              <a:rPr lang="en-US" dirty="0" err="1">
                <a:sym typeface="Aileron"/>
              </a:rPr>
              <a:t>Gestión</a:t>
            </a:r>
            <a:r>
              <a:rPr lang="en-US" dirty="0">
                <a:sym typeface="Aileron"/>
              </a:rPr>
              <a:t> </a:t>
            </a:r>
            <a:r>
              <a:rPr lang="en-US" dirty="0" err="1">
                <a:sym typeface="Aileron"/>
              </a:rPr>
              <a:t>algorítmica</a:t>
            </a:r>
            <a:endParaRPr lang="en-US" dirty="0">
              <a:sym typeface="Aileron"/>
            </a:endParaRPr>
          </a:p>
        </p:txBody>
      </p:sp>
      <p:sp>
        <p:nvSpPr>
          <p:cNvPr id="11" name="TextBox 38">
            <a:extLst>
              <a:ext uri="{FF2B5EF4-FFF2-40B4-BE49-F238E27FC236}">
                <a16:creationId xmlns:a16="http://schemas.microsoft.com/office/drawing/2014/main" id="{D044D1C4-DC1A-FB6E-6936-CCAAA114202B}"/>
              </a:ext>
            </a:extLst>
          </p:cNvPr>
          <p:cNvSpPr txBox="1"/>
          <p:nvPr/>
        </p:nvSpPr>
        <p:spPr>
          <a:xfrm>
            <a:off x="485695" y="1623847"/>
            <a:ext cx="276878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ES"/>
            </a:defPPr>
            <a:lvl1pPr algn="ctr">
              <a:lnSpc>
                <a:spcPct val="100000"/>
              </a:lnSpc>
              <a:defRPr sz="1400" b="1" spc="129">
                <a:solidFill>
                  <a:srgbClr val="FFFFFF"/>
                </a:solidFill>
                <a:latin typeface="Aileron"/>
                <a:ea typeface="Aileron"/>
                <a:cs typeface="Aileron"/>
              </a:defRPr>
            </a:lvl1pPr>
          </a:lstStyle>
          <a:p>
            <a:r>
              <a:rPr lang="en-US" dirty="0" err="1">
                <a:sym typeface="Aileron"/>
              </a:rPr>
              <a:t>Conexión</a:t>
            </a:r>
            <a:r>
              <a:rPr lang="en-US" dirty="0">
                <a:sym typeface="Aileron"/>
              </a:rPr>
              <a:t> y </a:t>
            </a:r>
            <a:r>
              <a:rPr lang="en-US" dirty="0" err="1">
                <a:sym typeface="Aileron"/>
              </a:rPr>
              <a:t>disponibilidad</a:t>
            </a:r>
            <a:endParaRPr lang="en-US" dirty="0">
              <a:sym typeface="Aileron"/>
            </a:endParaRPr>
          </a:p>
          <a:p>
            <a:r>
              <a:rPr lang="en-US" dirty="0" err="1">
                <a:sym typeface="Aileron"/>
              </a:rPr>
              <a:t>continuas</a:t>
            </a:r>
            <a:endParaRPr lang="en-US" dirty="0">
              <a:sym typeface="Aileron"/>
            </a:endParaRPr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645C1D81-727C-31DE-A190-0BC8BB0E85EF}"/>
              </a:ext>
            </a:extLst>
          </p:cNvPr>
          <p:cNvSpPr txBox="1"/>
          <p:nvPr/>
        </p:nvSpPr>
        <p:spPr>
          <a:xfrm>
            <a:off x="579144" y="3198074"/>
            <a:ext cx="2291875" cy="239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50"/>
              </a:lnSpc>
            </a:pPr>
            <a:r>
              <a:rPr lang="en-US" sz="1400" b="1" spc="65" dirty="0" err="1">
                <a:solidFill>
                  <a:srgbClr val="FFFFFF"/>
                </a:solidFill>
                <a:latin typeface="Aileron"/>
                <a:sym typeface="Aileron"/>
              </a:rPr>
              <a:t>Inestabilidad</a:t>
            </a:r>
            <a:r>
              <a:rPr lang="en-US" sz="1400" b="1" spc="6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de </a:t>
            </a:r>
            <a:r>
              <a:rPr lang="en-US" sz="1400" b="1" spc="65" dirty="0" err="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renta</a:t>
            </a:r>
            <a:endParaRPr lang="en-US" sz="1400" b="1" spc="65" dirty="0">
              <a:solidFill>
                <a:srgbClr val="FFFFFF"/>
              </a:solidFill>
              <a:latin typeface="Aileron"/>
              <a:ea typeface="Aileron"/>
              <a:cs typeface="Aileron"/>
              <a:sym typeface="Aileron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FA32EB1D-A5B7-4681-EEA9-C766615EC337}"/>
              </a:ext>
            </a:extLst>
          </p:cNvPr>
          <p:cNvSpPr/>
          <p:nvPr/>
        </p:nvSpPr>
        <p:spPr>
          <a:xfrm>
            <a:off x="5390253" y="692315"/>
            <a:ext cx="3297558" cy="2926223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00" dirty="0"/>
          </a:p>
        </p:txBody>
      </p:sp>
      <p:sp>
        <p:nvSpPr>
          <p:cNvPr id="16" name="TextBox 26">
            <a:extLst>
              <a:ext uri="{FF2B5EF4-FFF2-40B4-BE49-F238E27FC236}">
                <a16:creationId xmlns:a16="http://schemas.microsoft.com/office/drawing/2014/main" id="{15C6EDD3-3600-8ED3-D57C-D53E54D4F1CC}"/>
              </a:ext>
            </a:extLst>
          </p:cNvPr>
          <p:cNvSpPr txBox="1"/>
          <p:nvPr/>
        </p:nvSpPr>
        <p:spPr>
          <a:xfrm>
            <a:off x="6117314" y="1178855"/>
            <a:ext cx="2350981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ES"/>
            </a:defPPr>
            <a:lvl1pPr algn="ctr">
              <a:lnSpc>
                <a:spcPct val="100000"/>
              </a:lnSpc>
              <a:defRPr sz="1400" b="1" spc="129">
                <a:solidFill>
                  <a:srgbClr val="FFFFFF"/>
                </a:solidFill>
                <a:latin typeface="Aileron"/>
                <a:ea typeface="Aileron"/>
                <a:cs typeface="Aileron"/>
              </a:defRPr>
            </a:lvl1pPr>
          </a:lstStyle>
          <a:p>
            <a:r>
              <a:rPr lang="en-US" dirty="0" err="1">
                <a:sym typeface="Aileron"/>
              </a:rPr>
              <a:t>Relaciones</a:t>
            </a:r>
            <a:r>
              <a:rPr lang="en-US" dirty="0">
                <a:sym typeface="Aileron"/>
              </a:rPr>
              <a:t> </a:t>
            </a:r>
            <a:r>
              <a:rPr lang="en-US" dirty="0" err="1">
                <a:sym typeface="Aileron"/>
              </a:rPr>
              <a:t>laborales</a:t>
            </a:r>
            <a:endParaRPr lang="en-US" dirty="0">
              <a:sym typeface="Aileron"/>
            </a:endParaRPr>
          </a:p>
          <a:p>
            <a:r>
              <a:rPr lang="en-US" dirty="0">
                <a:sym typeface="Aileron"/>
              </a:rPr>
              <a:t> </a:t>
            </a:r>
            <a:r>
              <a:rPr lang="en-US" dirty="0" err="1">
                <a:sym typeface="Aileron"/>
              </a:rPr>
              <a:t>precarizadas</a:t>
            </a:r>
            <a:endParaRPr lang="en-US" dirty="0">
              <a:sym typeface="Aileron"/>
            </a:endParaRPr>
          </a:p>
        </p:txBody>
      </p:sp>
      <p:sp>
        <p:nvSpPr>
          <p:cNvPr id="17" name="TextBox 26">
            <a:extLst>
              <a:ext uri="{FF2B5EF4-FFF2-40B4-BE49-F238E27FC236}">
                <a16:creationId xmlns:a16="http://schemas.microsoft.com/office/drawing/2014/main" id="{C3BC6515-FA49-BA40-9757-A08CF34670E8}"/>
              </a:ext>
            </a:extLst>
          </p:cNvPr>
          <p:cNvSpPr txBox="1"/>
          <p:nvPr/>
        </p:nvSpPr>
        <p:spPr>
          <a:xfrm>
            <a:off x="6327376" y="2017759"/>
            <a:ext cx="1930855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ES"/>
            </a:defPPr>
            <a:lvl1pPr algn="ctr">
              <a:lnSpc>
                <a:spcPct val="100000"/>
              </a:lnSpc>
              <a:defRPr sz="1400" b="1" spc="129">
                <a:solidFill>
                  <a:srgbClr val="FFFFFF"/>
                </a:solidFill>
                <a:latin typeface="Aileron"/>
                <a:ea typeface="Aileron"/>
                <a:cs typeface="Aileron"/>
              </a:defRPr>
            </a:lvl1pPr>
          </a:lstStyle>
          <a:p>
            <a:r>
              <a:rPr lang="en-US" dirty="0">
                <a:sym typeface="Aileron"/>
              </a:rPr>
              <a:t>Alta </a:t>
            </a:r>
            <a:r>
              <a:rPr lang="en-US" dirty="0" err="1">
                <a:sym typeface="Aileron"/>
              </a:rPr>
              <a:t>informalidad</a:t>
            </a:r>
            <a:endParaRPr lang="en-US" dirty="0">
              <a:sym typeface="Aileron"/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4F1E27B6-8681-B9D1-2BC4-E669472C39C3}"/>
              </a:ext>
            </a:extLst>
          </p:cNvPr>
          <p:cNvSpPr/>
          <p:nvPr/>
        </p:nvSpPr>
        <p:spPr>
          <a:xfrm>
            <a:off x="2875561" y="2301263"/>
            <a:ext cx="3507016" cy="3224225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34925">
            <a:solidFill>
              <a:schemeClr val="accent5">
                <a:lumMod val="50000"/>
              </a:schemeClr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675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A62AD7-36D8-AABE-AE62-B86DD7FA5F12}"/>
              </a:ext>
            </a:extLst>
          </p:cNvPr>
          <p:cNvSpPr txBox="1"/>
          <p:nvPr/>
        </p:nvSpPr>
        <p:spPr>
          <a:xfrm>
            <a:off x="5950610" y="2526219"/>
            <a:ext cx="2517685" cy="239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50"/>
              </a:lnSpc>
            </a:pPr>
            <a:r>
              <a:rPr lang="en-US" sz="1400" b="1" spc="65" dirty="0" err="1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Ausencia</a:t>
            </a:r>
            <a:r>
              <a:rPr lang="en-US" sz="1400" b="1" spc="65" dirty="0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 o </a:t>
            </a:r>
            <a:r>
              <a:rPr lang="en-US" sz="1400" b="1" spc="65" dirty="0" err="1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baja</a:t>
            </a:r>
            <a:r>
              <a:rPr lang="en-US" sz="1400" b="1" spc="65" dirty="0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 </a:t>
            </a:r>
            <a:r>
              <a:rPr lang="en-US" sz="1400" b="1" spc="65" dirty="0" err="1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r</a:t>
            </a:r>
            <a:r>
              <a:rPr lang="en-US" sz="1400" b="1" spc="65" dirty="0" err="1">
                <a:solidFill>
                  <a:srgbClr val="FFFFFF"/>
                </a:solidFill>
                <a:sym typeface="Aileron"/>
              </a:rPr>
              <a:t>egulación</a:t>
            </a:r>
            <a:endParaRPr lang="en-US" sz="1400" b="1" spc="65" dirty="0">
              <a:solidFill>
                <a:srgbClr val="FFFFFF"/>
              </a:solidFill>
              <a:sym typeface="Aileron"/>
            </a:endParaRPr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id="{1EF51377-24DE-31BC-EF00-60620148385C}"/>
              </a:ext>
            </a:extLst>
          </p:cNvPr>
          <p:cNvSpPr txBox="1"/>
          <p:nvPr/>
        </p:nvSpPr>
        <p:spPr>
          <a:xfrm>
            <a:off x="358709" y="2698484"/>
            <a:ext cx="2777781" cy="239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ES"/>
            </a:defPPr>
            <a:lvl1pPr algn="ctr">
              <a:lnSpc>
                <a:spcPts val="1950"/>
              </a:lnSpc>
              <a:defRPr sz="1400" b="1" spc="65">
                <a:solidFill>
                  <a:srgbClr val="FFFFFF"/>
                </a:solidFill>
                <a:latin typeface="Aileron"/>
              </a:defRPr>
            </a:lvl1pPr>
          </a:lstStyle>
          <a:p>
            <a:r>
              <a:rPr lang="en-US" dirty="0" err="1">
                <a:sym typeface="Aileron"/>
              </a:rPr>
              <a:t>Presión</a:t>
            </a:r>
            <a:r>
              <a:rPr lang="en-US" dirty="0">
                <a:sym typeface="Aileron"/>
              </a:rPr>
              <a:t> </a:t>
            </a:r>
            <a:r>
              <a:rPr lang="en-US" dirty="0" err="1">
                <a:sym typeface="Aileron"/>
              </a:rPr>
              <a:t>por</a:t>
            </a:r>
            <a:r>
              <a:rPr lang="en-US" dirty="0">
                <a:sym typeface="Aileron"/>
              </a:rPr>
              <a:t> </a:t>
            </a:r>
            <a:r>
              <a:rPr lang="en-US" dirty="0" err="1">
                <a:sym typeface="Aileron"/>
              </a:rPr>
              <a:t>productividad</a:t>
            </a:r>
            <a:endParaRPr lang="en-US" dirty="0">
              <a:sym typeface="Aileron"/>
            </a:endParaRPr>
          </a:p>
        </p:txBody>
      </p:sp>
      <p:sp>
        <p:nvSpPr>
          <p:cNvPr id="24" name="TextBox 40">
            <a:extLst>
              <a:ext uri="{FF2B5EF4-FFF2-40B4-BE49-F238E27FC236}">
                <a16:creationId xmlns:a16="http://schemas.microsoft.com/office/drawing/2014/main" id="{069E863D-E38B-A551-58E2-B26A2DB2917B}"/>
              </a:ext>
            </a:extLst>
          </p:cNvPr>
          <p:cNvSpPr txBox="1"/>
          <p:nvPr/>
        </p:nvSpPr>
        <p:spPr>
          <a:xfrm>
            <a:off x="3596756" y="3335969"/>
            <a:ext cx="1950485" cy="231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0"/>
              </a:lnSpc>
            </a:pPr>
            <a:r>
              <a:rPr lang="en-US" sz="1400" b="1" spc="65" dirty="0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Baja </a:t>
            </a:r>
            <a:r>
              <a:rPr lang="en-US" sz="1400" b="1" spc="65" dirty="0" err="1">
                <a:solidFill>
                  <a:srgbClr val="FFFFFF"/>
                </a:solidFill>
                <a:sym typeface="Aileron"/>
              </a:rPr>
              <a:t>Protección</a:t>
            </a:r>
            <a:r>
              <a:rPr lang="en-US" sz="1400" b="1" spc="65" dirty="0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 Social</a:t>
            </a:r>
          </a:p>
        </p:txBody>
      </p:sp>
      <p:sp>
        <p:nvSpPr>
          <p:cNvPr id="25" name="TextBox 41">
            <a:extLst>
              <a:ext uri="{FF2B5EF4-FFF2-40B4-BE49-F238E27FC236}">
                <a16:creationId xmlns:a16="http://schemas.microsoft.com/office/drawing/2014/main" id="{4102F40D-7BFA-71D9-604F-C370F4BCC18A}"/>
              </a:ext>
            </a:extLst>
          </p:cNvPr>
          <p:cNvSpPr txBox="1"/>
          <p:nvPr/>
        </p:nvSpPr>
        <p:spPr>
          <a:xfrm>
            <a:off x="2906112" y="3897164"/>
            <a:ext cx="3465547" cy="239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50"/>
              </a:lnSpc>
            </a:pPr>
            <a:r>
              <a:rPr lang="en-US" sz="1400" b="1" spc="65" dirty="0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Falta de </a:t>
            </a:r>
            <a:r>
              <a:rPr lang="en-US" sz="1400" b="1" spc="65" dirty="0" err="1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gestión</a:t>
            </a:r>
            <a:r>
              <a:rPr lang="en-US" sz="1400" b="1" spc="65" dirty="0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 de </a:t>
            </a:r>
            <a:r>
              <a:rPr lang="en-US" sz="1400" b="1" spc="65" dirty="0" err="1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los</a:t>
            </a:r>
            <a:r>
              <a:rPr lang="en-US" sz="1400" b="1" spc="65" dirty="0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 </a:t>
            </a:r>
            <a:r>
              <a:rPr lang="en-US" sz="1400" b="1" spc="65" dirty="0" err="1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r</a:t>
            </a:r>
            <a:r>
              <a:rPr lang="en-US" sz="1400" b="1" spc="65" dirty="0" err="1">
                <a:solidFill>
                  <a:srgbClr val="FFFFFF"/>
                </a:solidFill>
                <a:sym typeface="Aileron"/>
              </a:rPr>
              <a:t>iesgos</a:t>
            </a:r>
            <a:r>
              <a:rPr lang="en-US" sz="1400" b="1" spc="65" dirty="0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 </a:t>
            </a:r>
            <a:r>
              <a:rPr lang="en-US" sz="1400" b="1" spc="65" dirty="0" err="1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laborales</a:t>
            </a:r>
            <a:endParaRPr lang="en-US" sz="1400" b="1" spc="65" dirty="0">
              <a:solidFill>
                <a:srgbClr val="FFFFFF"/>
              </a:solidFill>
              <a:ea typeface="Aileron"/>
              <a:cs typeface="Aileron"/>
              <a:sym typeface="Aileron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0CD1457D-5989-195D-5E2D-45E99441822D}"/>
              </a:ext>
            </a:extLst>
          </p:cNvPr>
          <p:cNvSpPr txBox="1"/>
          <p:nvPr/>
        </p:nvSpPr>
        <p:spPr>
          <a:xfrm>
            <a:off x="676184" y="2220277"/>
            <a:ext cx="2221181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3899"/>
              </a:lnSpc>
              <a:defRPr sz="2600" b="1" spc="129">
                <a:solidFill>
                  <a:srgbClr val="FFFFFF"/>
                </a:solidFill>
                <a:latin typeface="Aileron"/>
                <a:ea typeface="Aileron"/>
                <a:cs typeface="Aileron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400" dirty="0">
                <a:sym typeface="Aileron"/>
              </a:rPr>
              <a:t>Bajo </a:t>
            </a:r>
            <a:r>
              <a:rPr lang="en-US" sz="1400" dirty="0" err="1">
                <a:sym typeface="Aileron"/>
              </a:rPr>
              <a:t>demanda</a:t>
            </a:r>
            <a:endParaRPr lang="en-US" sz="1400" dirty="0">
              <a:sym typeface="Aileron"/>
            </a:endParaRPr>
          </a:p>
        </p:txBody>
      </p:sp>
      <p:sp>
        <p:nvSpPr>
          <p:cNvPr id="3" name="TextBox 41">
            <a:extLst>
              <a:ext uri="{FF2B5EF4-FFF2-40B4-BE49-F238E27FC236}">
                <a16:creationId xmlns:a16="http://schemas.microsoft.com/office/drawing/2014/main" id="{F13026D3-31BD-2865-4820-4E1ADCDAA672}"/>
              </a:ext>
            </a:extLst>
          </p:cNvPr>
          <p:cNvSpPr txBox="1"/>
          <p:nvPr/>
        </p:nvSpPr>
        <p:spPr>
          <a:xfrm>
            <a:off x="3714307" y="4429926"/>
            <a:ext cx="1829524" cy="236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50"/>
              </a:lnSpc>
            </a:pPr>
            <a:r>
              <a:rPr lang="en-US" sz="1400" b="1" spc="65" dirty="0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Alta </a:t>
            </a:r>
            <a:r>
              <a:rPr lang="en-US" sz="1400" b="1" spc="65" dirty="0" err="1">
                <a:solidFill>
                  <a:srgbClr val="FFFFFF"/>
                </a:solidFill>
                <a:ea typeface="Aileron"/>
                <a:cs typeface="Aileron"/>
                <a:sym typeface="Aileron"/>
              </a:rPr>
              <a:t>siniestralidad</a:t>
            </a:r>
            <a:endParaRPr lang="en-US" sz="1400" b="1" spc="65" dirty="0">
              <a:solidFill>
                <a:srgbClr val="FFFFFF"/>
              </a:solidFill>
              <a:ea typeface="Aileron"/>
              <a:cs typeface="Aileron"/>
              <a:sym typeface="Aileron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E28AF2E-6E37-F926-E6F3-A8DF56146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0622" y="796168"/>
            <a:ext cx="2124075" cy="21526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95524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531AF-6439-A05F-56E7-B596E3A70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2">
            <a:extLst>
              <a:ext uri="{FF2B5EF4-FFF2-40B4-BE49-F238E27FC236}">
                <a16:creationId xmlns:a16="http://schemas.microsoft.com/office/drawing/2014/main" id="{6C34EA12-48E3-2671-2763-318D64D8D81C}"/>
              </a:ext>
            </a:extLst>
          </p:cNvPr>
          <p:cNvSpPr/>
          <p:nvPr/>
        </p:nvSpPr>
        <p:spPr>
          <a:xfrm>
            <a:off x="4852949" y="3992022"/>
            <a:ext cx="296201" cy="307593"/>
          </a:xfrm>
          <a:custGeom>
            <a:avLst/>
            <a:gdLst/>
            <a:ahLst/>
            <a:cxnLst/>
            <a:rect l="l" t="t" r="r" b="b"/>
            <a:pathLst>
              <a:path w="592401" h="615185">
                <a:moveTo>
                  <a:pt x="0" y="0"/>
                </a:moveTo>
                <a:lnTo>
                  <a:pt x="592401" y="0"/>
                </a:lnTo>
                <a:lnTo>
                  <a:pt x="592401" y="615185"/>
                </a:lnTo>
                <a:lnTo>
                  <a:pt x="0" y="6151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8678" t="-42098" r="-54307" b="-53369"/>
            </a:stretch>
          </a:blipFill>
        </p:spPr>
        <p:txBody>
          <a:bodyPr/>
          <a:lstStyle/>
          <a:p>
            <a:endParaRPr lang="es-ES_tradnl" sz="675" dirty="0"/>
          </a:p>
        </p:txBody>
      </p:sp>
      <p:sp>
        <p:nvSpPr>
          <p:cNvPr id="28" name="TextBox 28">
            <a:extLst>
              <a:ext uri="{FF2B5EF4-FFF2-40B4-BE49-F238E27FC236}">
                <a16:creationId xmlns:a16="http://schemas.microsoft.com/office/drawing/2014/main" id="{E4D1C41C-9699-C86D-6537-0528EB789FE1}"/>
              </a:ext>
            </a:extLst>
          </p:cNvPr>
          <p:cNvSpPr txBox="1"/>
          <p:nvPr/>
        </p:nvSpPr>
        <p:spPr>
          <a:xfrm>
            <a:off x="358086" y="270023"/>
            <a:ext cx="8338305" cy="325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ES"/>
            </a:defPPr>
            <a:lvl1pPr algn="ctr">
              <a:lnSpc>
                <a:spcPts val="2775"/>
              </a:lnSpc>
              <a:defRPr sz="2400" b="1" spc="92">
                <a:solidFill>
                  <a:srgbClr val="0070C0"/>
                </a:solidFill>
                <a:ea typeface="Aileron Bold"/>
                <a:cs typeface="Aileron Bold"/>
              </a:defRPr>
            </a:lvl1pPr>
          </a:lstStyle>
          <a:p>
            <a:r>
              <a:rPr lang="en-US" sz="2000" dirty="0">
                <a:sym typeface="Aileron Heavy"/>
              </a:rPr>
              <a:t>Población de  Trabajadores y Servicios </a:t>
            </a:r>
            <a:r>
              <a:rPr lang="es-ES_tradnl" sz="2000" dirty="0">
                <a:sym typeface="Aileron Heavy"/>
              </a:rPr>
              <a:t>Prestados</a:t>
            </a:r>
            <a:r>
              <a:rPr lang="en-US" sz="2000" dirty="0">
                <a:sym typeface="Aileron Heavy"/>
              </a:rPr>
              <a:t> - Brasil (</a:t>
            </a:r>
            <a:r>
              <a:rPr lang="es-ES_tradnl" sz="2000" dirty="0">
                <a:sym typeface="Aileron Heavy"/>
              </a:rPr>
              <a:t>año</a:t>
            </a:r>
            <a:r>
              <a:rPr lang="en-US" sz="2000" dirty="0">
                <a:sym typeface="Aileron Heavy"/>
              </a:rPr>
              <a:t> - 2024)</a:t>
            </a:r>
          </a:p>
        </p:txBody>
      </p:sp>
      <p:grpSp>
        <p:nvGrpSpPr>
          <p:cNvPr id="41" name="Group 41">
            <a:extLst>
              <a:ext uri="{FF2B5EF4-FFF2-40B4-BE49-F238E27FC236}">
                <a16:creationId xmlns:a16="http://schemas.microsoft.com/office/drawing/2014/main" id="{4E25F5E5-AE8E-88E7-83C2-7DAF025BD446}"/>
              </a:ext>
            </a:extLst>
          </p:cNvPr>
          <p:cNvGrpSpPr/>
          <p:nvPr/>
        </p:nvGrpSpPr>
        <p:grpSpPr>
          <a:xfrm>
            <a:off x="2264671" y="4024439"/>
            <a:ext cx="6504162" cy="641578"/>
            <a:chOff x="-1" y="-19051"/>
            <a:chExt cx="17344431" cy="1710872"/>
          </a:xfrm>
        </p:grpSpPr>
        <p:sp>
          <p:nvSpPr>
            <p:cNvPr id="42" name="TextBox 42">
              <a:extLst>
                <a:ext uri="{FF2B5EF4-FFF2-40B4-BE49-F238E27FC236}">
                  <a16:creationId xmlns:a16="http://schemas.microsoft.com/office/drawing/2014/main" id="{68166868-3FBE-3D8F-8131-FE2C5808DA27}"/>
                </a:ext>
              </a:extLst>
            </p:cNvPr>
            <p:cNvSpPr txBox="1"/>
            <p:nvPr/>
          </p:nvSpPr>
          <p:spPr>
            <a:xfrm>
              <a:off x="-1" y="1152014"/>
              <a:ext cx="12733162" cy="5398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48285" lvl="1" indent="-124142">
                <a:lnSpc>
                  <a:spcPts val="1725"/>
                </a:lnSpc>
                <a:buFont typeface="Arial"/>
                <a:buChar char="•"/>
              </a:pPr>
              <a:endParaRPr lang="en-US" sz="1150" spc="57" dirty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endParaRPr>
            </a:p>
          </p:txBody>
        </p:sp>
        <p:sp>
          <p:nvSpPr>
            <p:cNvPr id="43" name="TextBox 43">
              <a:extLst>
                <a:ext uri="{FF2B5EF4-FFF2-40B4-BE49-F238E27FC236}">
                  <a16:creationId xmlns:a16="http://schemas.microsoft.com/office/drawing/2014/main" id="{1FFF70A1-7888-96D2-F710-0EF6793ADB33}"/>
                </a:ext>
              </a:extLst>
            </p:cNvPr>
            <p:cNvSpPr txBox="1"/>
            <p:nvPr/>
          </p:nvSpPr>
          <p:spPr>
            <a:xfrm>
              <a:off x="-1" y="-19051"/>
              <a:ext cx="17344431" cy="4931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548"/>
                </a:lnSpc>
                <a:spcBef>
                  <a:spcPct val="0"/>
                </a:spcBef>
              </a:pPr>
              <a:endParaRPr lang="en-US" sz="1200" b="1" spc="47" dirty="0">
                <a:solidFill>
                  <a:srgbClr val="191919"/>
                </a:solidFill>
                <a:latin typeface="Aileron Bold"/>
                <a:ea typeface="Aileron Bold"/>
                <a:cs typeface="Aileron Bold"/>
                <a:sym typeface="Aileron Bold"/>
              </a:endParaRPr>
            </a:p>
          </p:txBody>
        </p:sp>
      </p:grpSp>
      <p:graphicFrame>
        <p:nvGraphicFramePr>
          <p:cNvPr id="45" name="Diagrama 44">
            <a:extLst>
              <a:ext uri="{FF2B5EF4-FFF2-40B4-BE49-F238E27FC236}">
                <a16:creationId xmlns:a16="http://schemas.microsoft.com/office/drawing/2014/main" id="{58ED3271-D6E0-B29D-7901-92FAC67488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2941597"/>
              </p:ext>
            </p:extLst>
          </p:nvPr>
        </p:nvGraphicFramePr>
        <p:xfrm>
          <a:off x="152073" y="599626"/>
          <a:ext cx="5604385" cy="2841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Imagem 5">
            <a:extLst>
              <a:ext uri="{FF2B5EF4-FFF2-40B4-BE49-F238E27FC236}">
                <a16:creationId xmlns:a16="http://schemas.microsoft.com/office/drawing/2014/main" id="{C0B7E893-A1FB-E62C-99B6-24D882AF24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9546" y="3495817"/>
            <a:ext cx="1383864" cy="938780"/>
          </a:xfrm>
          <a:prstGeom prst="rect">
            <a:avLst/>
          </a:prstGeom>
          <a:ln w="19050">
            <a:solidFill>
              <a:srgbClr val="000099"/>
            </a:solidFill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0972409-EA16-5D24-F258-03E573AFC931}"/>
              </a:ext>
            </a:extLst>
          </p:cNvPr>
          <p:cNvSpPr txBox="1"/>
          <p:nvPr/>
        </p:nvSpPr>
        <p:spPr>
          <a:xfrm>
            <a:off x="1574928" y="3342578"/>
            <a:ext cx="43786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400" b="1" spc="47" dirty="0">
                <a:solidFill>
                  <a:srgbClr val="191919"/>
                </a:solidFill>
                <a:latin typeface="Aileron Bold"/>
                <a:ea typeface="Aileron Bold"/>
                <a:cs typeface="Aileron Bold"/>
                <a:sym typeface="Aileron Bold"/>
              </a:rPr>
              <a:t>TRABAJADORES:</a:t>
            </a:r>
            <a:br>
              <a:rPr lang="en-US" sz="1400" b="1" spc="47" dirty="0">
                <a:solidFill>
                  <a:srgbClr val="191919"/>
                </a:solidFill>
                <a:latin typeface="Aileron Bold"/>
                <a:ea typeface="Aileron Bold"/>
                <a:cs typeface="Aileron Bold"/>
                <a:sym typeface="Aileron Bold"/>
              </a:rPr>
            </a:br>
            <a:r>
              <a:rPr lang="en-US" sz="1400" b="1" spc="47" dirty="0">
                <a:solidFill>
                  <a:srgbClr val="191919"/>
                </a:solidFill>
                <a:latin typeface="Aileron Bold"/>
                <a:ea typeface="Aileron Bold"/>
                <a:cs typeface="Aileron Bold"/>
                <a:sym typeface="Aileron Bold"/>
              </a:rPr>
              <a:t>    # </a:t>
            </a:r>
            <a:r>
              <a:rPr lang="en-US" sz="1400" b="1" spc="47" dirty="0">
                <a:solidFill>
                  <a:srgbClr val="FF0000"/>
                </a:solidFill>
                <a:latin typeface="Aileron Bold"/>
                <a:sym typeface="Aileron Bold"/>
              </a:rPr>
              <a:t>1,7 </a:t>
            </a:r>
            <a:r>
              <a:rPr lang="es-ES_tradnl" sz="1400" b="1" spc="47" dirty="0">
                <a:solidFill>
                  <a:srgbClr val="FF0000"/>
                </a:solidFill>
                <a:latin typeface="Aileron Bold"/>
                <a:sym typeface="Aileron Bold"/>
              </a:rPr>
              <a:t>millones</a:t>
            </a:r>
            <a:r>
              <a:rPr lang="en-US" sz="1400" b="1" spc="47" dirty="0">
                <a:solidFill>
                  <a:srgbClr val="FF0000"/>
                </a:solidFill>
                <a:latin typeface="Aileron Bold"/>
                <a:sym typeface="Aileron Bold"/>
              </a:rPr>
              <a:t> – Trabajo único o principal</a:t>
            </a:r>
          </a:p>
          <a:p>
            <a:pPr lvl="0"/>
            <a:r>
              <a:rPr lang="en-US" sz="1400" b="1" spc="47" dirty="0">
                <a:solidFill>
                  <a:srgbClr val="FF3131"/>
                </a:solidFill>
                <a:latin typeface="Aileron Bold"/>
                <a:ea typeface="Aileron"/>
                <a:cs typeface="Aileron"/>
                <a:sym typeface="Aileron Bold"/>
              </a:rPr>
              <a:t>    </a:t>
            </a:r>
            <a:r>
              <a:rPr lang="en-US" sz="1300" spc="57" dirty="0">
                <a:solidFill>
                  <a:schemeClr val="tx1"/>
                </a:solidFill>
                <a:latin typeface="Aileron Bold"/>
                <a:ea typeface="Aileron"/>
                <a:cs typeface="Aileron"/>
                <a:sym typeface="Aileron"/>
              </a:rPr>
              <a:t>Año 2022 – 1.3 millón (crecimiento de 30%)</a:t>
            </a:r>
          </a:p>
          <a:p>
            <a:pPr lvl="0"/>
            <a:br>
              <a:rPr lang="en-US" sz="1050" b="1" spc="47" dirty="0">
                <a:solidFill>
                  <a:schemeClr val="tx1"/>
                </a:solidFill>
                <a:latin typeface="Aileron Bold"/>
                <a:ea typeface="Aileron Bold"/>
                <a:cs typeface="Aileron Bold"/>
                <a:sym typeface="Aileron Bold"/>
              </a:rPr>
            </a:br>
            <a:r>
              <a:rPr lang="en-US" sz="1400" b="1" spc="47" dirty="0">
                <a:solidFill>
                  <a:srgbClr val="191919"/>
                </a:solidFill>
                <a:latin typeface="Aileron Bold"/>
                <a:sym typeface="Aileron Bold"/>
              </a:rPr>
              <a:t>    # </a:t>
            </a:r>
            <a:r>
              <a:rPr lang="en-US" sz="1400" b="1" spc="47" dirty="0">
                <a:solidFill>
                  <a:srgbClr val="FF0000"/>
                </a:solidFill>
                <a:latin typeface="Aileron Bold"/>
                <a:sym typeface="Aileron"/>
              </a:rPr>
              <a:t>1,9% de la población ocupada del sector </a:t>
            </a:r>
            <a:endParaRPr lang="es-ES_tradnl" sz="1400" b="1" spc="47" dirty="0">
              <a:solidFill>
                <a:srgbClr val="FF0000"/>
              </a:solidFill>
              <a:latin typeface="Aileron Bold"/>
            </a:endParaRPr>
          </a:p>
          <a:p>
            <a:endParaRPr lang="es-ES_tradnl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7F88A03-80B6-743F-3B34-4A8BF3A668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4107" y="1251731"/>
            <a:ext cx="2450651" cy="2233138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899A7CC-BA9A-2CA3-D9F5-5EA5AD0F700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62079" y="3550578"/>
            <a:ext cx="3294709" cy="64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93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251140"/>
            <a:ext cx="514350" cy="1100918"/>
          </a:xfrm>
          <a:prstGeom prst="rect">
            <a:avLst/>
          </a:prstGeom>
          <a:solidFill>
            <a:srgbClr val="3EDAD8"/>
          </a:solidFill>
        </p:spPr>
        <p:txBody>
          <a:bodyPr/>
          <a:lstStyle/>
          <a:p>
            <a:endParaRPr lang="es-ES_tradnl" sz="675" dirty="0"/>
          </a:p>
        </p:txBody>
      </p:sp>
      <p:sp>
        <p:nvSpPr>
          <p:cNvPr id="3" name="Freeform 3"/>
          <p:cNvSpPr/>
          <p:nvPr/>
        </p:nvSpPr>
        <p:spPr>
          <a:xfrm>
            <a:off x="4852949" y="3992022"/>
            <a:ext cx="296201" cy="307593"/>
          </a:xfrm>
          <a:custGeom>
            <a:avLst/>
            <a:gdLst/>
            <a:ahLst/>
            <a:cxnLst/>
            <a:rect l="l" t="t" r="r" b="b"/>
            <a:pathLst>
              <a:path w="592401" h="615185">
                <a:moveTo>
                  <a:pt x="0" y="0"/>
                </a:moveTo>
                <a:lnTo>
                  <a:pt x="592401" y="0"/>
                </a:lnTo>
                <a:lnTo>
                  <a:pt x="592401" y="615185"/>
                </a:lnTo>
                <a:lnTo>
                  <a:pt x="0" y="6151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8678" t="-42098" r="-54307" b="-53369"/>
            </a:stretch>
          </a:blipFill>
        </p:spPr>
        <p:txBody>
          <a:bodyPr/>
          <a:lstStyle/>
          <a:p>
            <a:endParaRPr lang="es-ES_tradnl" sz="675" dirty="0"/>
          </a:p>
        </p:txBody>
      </p:sp>
      <p:sp>
        <p:nvSpPr>
          <p:cNvPr id="10" name="TextBox 10"/>
          <p:cNvSpPr txBox="1"/>
          <p:nvPr/>
        </p:nvSpPr>
        <p:spPr>
          <a:xfrm>
            <a:off x="514350" y="622062"/>
            <a:ext cx="1172696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ES"/>
            </a:defPPr>
            <a:lvl1pPr algn="ctr">
              <a:lnSpc>
                <a:spcPts val="2775"/>
              </a:lnSpc>
              <a:defRPr sz="2400" b="1" spc="92">
                <a:solidFill>
                  <a:srgbClr val="0070C0"/>
                </a:solidFill>
                <a:ea typeface="Aileron Bold"/>
                <a:cs typeface="Aileron Bold"/>
              </a:defRPr>
            </a:lvl1pPr>
          </a:lstStyle>
          <a:p>
            <a:r>
              <a:rPr lang="en-US" dirty="0">
                <a:sym typeface="Aileron Heavy"/>
              </a:rPr>
              <a:t>Género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AA47F88-53C5-DF8E-F4DF-24553FAC61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531" y="1757559"/>
            <a:ext cx="4985079" cy="299635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205E047-21D4-1988-66BB-2B44F670AE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7870" y="801598"/>
            <a:ext cx="2228272" cy="1215421"/>
          </a:xfrm>
          <a:prstGeom prst="rect">
            <a:avLst/>
          </a:prstGeom>
          <a:ln w="19050">
            <a:solidFill>
              <a:srgbClr val="000099"/>
            </a:solidFill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7DCADB7-0B9E-0B43-D296-0E799713D5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1456" y="2211856"/>
            <a:ext cx="2581099" cy="208775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23578CB-DF00-2B3F-6182-030345644E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8306" y="324311"/>
            <a:ext cx="1768914" cy="1179275"/>
          </a:xfrm>
          <a:prstGeom prst="rect">
            <a:avLst/>
          </a:prstGeom>
          <a:ln w="19050">
            <a:solidFill>
              <a:srgbClr val="000099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344471"/>
            <a:ext cx="514350" cy="1100918"/>
          </a:xfrm>
          <a:prstGeom prst="rect">
            <a:avLst/>
          </a:prstGeom>
          <a:solidFill>
            <a:srgbClr val="3EDAD8"/>
          </a:solidFill>
        </p:spPr>
        <p:txBody>
          <a:bodyPr/>
          <a:lstStyle/>
          <a:p>
            <a:endParaRPr lang="es-ES_tradnl" sz="675" dirty="0"/>
          </a:p>
        </p:txBody>
      </p:sp>
      <p:sp>
        <p:nvSpPr>
          <p:cNvPr id="3" name="Freeform 3"/>
          <p:cNvSpPr/>
          <p:nvPr/>
        </p:nvSpPr>
        <p:spPr>
          <a:xfrm>
            <a:off x="4852949" y="3992022"/>
            <a:ext cx="296201" cy="307593"/>
          </a:xfrm>
          <a:custGeom>
            <a:avLst/>
            <a:gdLst/>
            <a:ahLst/>
            <a:cxnLst/>
            <a:rect l="l" t="t" r="r" b="b"/>
            <a:pathLst>
              <a:path w="592401" h="615185">
                <a:moveTo>
                  <a:pt x="0" y="0"/>
                </a:moveTo>
                <a:lnTo>
                  <a:pt x="592401" y="0"/>
                </a:lnTo>
                <a:lnTo>
                  <a:pt x="592401" y="615185"/>
                </a:lnTo>
                <a:lnTo>
                  <a:pt x="0" y="6151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8678" t="-42098" r="-54307" b="-53369"/>
            </a:stretch>
          </a:blipFill>
        </p:spPr>
        <p:txBody>
          <a:bodyPr/>
          <a:lstStyle/>
          <a:p>
            <a:endParaRPr lang="es-ES_tradnl" sz="675" dirty="0"/>
          </a:p>
        </p:txBody>
      </p:sp>
      <p:sp>
        <p:nvSpPr>
          <p:cNvPr id="7" name="TextBox 7"/>
          <p:cNvSpPr txBox="1"/>
          <p:nvPr/>
        </p:nvSpPr>
        <p:spPr>
          <a:xfrm>
            <a:off x="623201" y="617931"/>
            <a:ext cx="107899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ES"/>
            </a:defPPr>
            <a:lvl1pPr algn="ctr">
              <a:lnSpc>
                <a:spcPts val="2775"/>
              </a:lnSpc>
              <a:defRPr sz="2400" b="1" spc="92">
                <a:solidFill>
                  <a:srgbClr val="0070C0"/>
                </a:solidFill>
                <a:ea typeface="Aileron Bold"/>
                <a:cs typeface="Aileron Bold"/>
              </a:defRPr>
            </a:lvl1pPr>
          </a:lstStyle>
          <a:p>
            <a:r>
              <a:rPr lang="en-US" dirty="0">
                <a:sym typeface="Aileron Heavy"/>
              </a:rPr>
              <a:t>Edad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3084C79F-4787-48D7-26B4-6BFE61C6C55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350" y="1445388"/>
            <a:ext cx="5976329" cy="3016005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7ED9DFA8-687A-B6FB-CFE4-1952187BF3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2795" y="4551545"/>
            <a:ext cx="4117238" cy="438722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60CDA806-1FD0-80EA-F0E1-840A62781DD4}"/>
              </a:ext>
            </a:extLst>
          </p:cNvPr>
          <p:cNvSpPr/>
          <p:nvPr/>
        </p:nvSpPr>
        <p:spPr>
          <a:xfrm>
            <a:off x="5910032" y="2669808"/>
            <a:ext cx="392293" cy="289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62E091F-F165-B6C3-4012-B17C87634D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0160" y="577259"/>
            <a:ext cx="1849542" cy="1100918"/>
          </a:xfrm>
          <a:prstGeom prst="rect">
            <a:avLst/>
          </a:prstGeom>
          <a:ln w="19050">
            <a:solidFill>
              <a:srgbClr val="000099"/>
            </a:solidFill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F1E1356-4F1E-4736-C534-D522136697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8129" y="1286396"/>
            <a:ext cx="1849542" cy="1100918"/>
          </a:xfrm>
          <a:prstGeom prst="rect">
            <a:avLst/>
          </a:prstGeom>
          <a:ln w="19050">
            <a:solidFill>
              <a:srgbClr val="000099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AD3C8-0DC8-91C8-A9D4-549FF9026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A1AF50C-3F23-ACF3-5677-4FEC29F493D4}"/>
              </a:ext>
            </a:extLst>
          </p:cNvPr>
          <p:cNvSpPr/>
          <p:nvPr/>
        </p:nvSpPr>
        <p:spPr>
          <a:xfrm>
            <a:off x="0" y="1952329"/>
            <a:ext cx="514350" cy="1100918"/>
          </a:xfrm>
          <a:prstGeom prst="rect">
            <a:avLst/>
          </a:prstGeom>
          <a:solidFill>
            <a:srgbClr val="3EDAD8"/>
          </a:solidFill>
        </p:spPr>
        <p:txBody>
          <a:bodyPr/>
          <a:lstStyle/>
          <a:p>
            <a:endParaRPr lang="es-ES_tradnl" sz="675" dirty="0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A28C611E-8414-BB80-EFBA-31B98FAF0AAC}"/>
              </a:ext>
            </a:extLst>
          </p:cNvPr>
          <p:cNvSpPr txBox="1"/>
          <p:nvPr/>
        </p:nvSpPr>
        <p:spPr>
          <a:xfrm>
            <a:off x="472849" y="2041948"/>
            <a:ext cx="1626584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ES"/>
            </a:defPPr>
            <a:lvl1pPr algn="ctr">
              <a:lnSpc>
                <a:spcPts val="2775"/>
              </a:lnSpc>
              <a:defRPr sz="2400" b="1" spc="92">
                <a:solidFill>
                  <a:srgbClr val="0070C0"/>
                </a:solidFill>
                <a:ea typeface="Aileron Bold"/>
                <a:cs typeface="Aileron Bold"/>
              </a:defRPr>
            </a:lvl1pPr>
          </a:lstStyle>
          <a:p>
            <a:r>
              <a:rPr lang="en-US" dirty="0">
                <a:sym typeface="Aileron Heavy"/>
              </a:rPr>
              <a:t>Nivel Educativo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2548973-E75F-E499-EEDC-E12C1B6EB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528" y="4513006"/>
            <a:ext cx="4920282" cy="52429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67FFC52-BBEA-3601-028D-442CDAE4E2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9433" y="683808"/>
            <a:ext cx="5660531" cy="363796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0C38F1E4-1F77-8FDF-DA72-AEA0EB4449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4592" y="195249"/>
            <a:ext cx="2328041" cy="1836865"/>
          </a:xfrm>
          <a:prstGeom prst="rect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15738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3E519-A591-9F22-0A21-7C5B01509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962949B1-D99E-01F5-19D1-FD86B1264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48" y="2337103"/>
            <a:ext cx="6074749" cy="2128758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65E4580C-A203-3D8E-4B26-ED5DA62ACCB5}"/>
              </a:ext>
            </a:extLst>
          </p:cNvPr>
          <p:cNvSpPr/>
          <p:nvPr/>
        </p:nvSpPr>
        <p:spPr>
          <a:xfrm>
            <a:off x="0" y="365956"/>
            <a:ext cx="514350" cy="1100918"/>
          </a:xfrm>
          <a:prstGeom prst="rect">
            <a:avLst/>
          </a:prstGeom>
          <a:solidFill>
            <a:srgbClr val="3EDAD8"/>
          </a:solidFill>
        </p:spPr>
        <p:txBody>
          <a:bodyPr/>
          <a:lstStyle/>
          <a:p>
            <a:endParaRPr lang="es-ES_tradnl" sz="675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7A0021EE-7775-A6F9-56E3-1168BA0A8A08}"/>
              </a:ext>
            </a:extLst>
          </p:cNvPr>
          <p:cNvSpPr txBox="1"/>
          <p:nvPr/>
        </p:nvSpPr>
        <p:spPr>
          <a:xfrm>
            <a:off x="436977" y="365956"/>
            <a:ext cx="2826728" cy="10441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ES"/>
            </a:defPPr>
            <a:lvl1pPr algn="ctr">
              <a:lnSpc>
                <a:spcPts val="2775"/>
              </a:lnSpc>
              <a:defRPr sz="2400" b="1" spc="92">
                <a:solidFill>
                  <a:srgbClr val="0070C0"/>
                </a:solidFill>
                <a:ea typeface="Aileron Bold"/>
                <a:cs typeface="Aileron Bold"/>
              </a:defRPr>
            </a:lvl1pPr>
          </a:lstStyle>
          <a:p>
            <a:r>
              <a:rPr lang="en-US" sz="2000" dirty="0">
                <a:sym typeface="Aileron Heavy"/>
              </a:rPr>
              <a:t>Jornada Laboral y Ingresos Brutos  </a:t>
            </a:r>
          </a:p>
          <a:p>
            <a:r>
              <a:rPr lang="en-US" sz="2000" dirty="0">
                <a:sym typeface="Aileron Heavy"/>
              </a:rPr>
              <a:t>Promedios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50605A2-B150-E526-885D-C555C7284C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392" y="4625360"/>
            <a:ext cx="4117238" cy="43872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D64FE05-6521-97D8-6A21-67C9559A0FC5}"/>
              </a:ext>
            </a:extLst>
          </p:cNvPr>
          <p:cNvSpPr txBox="1"/>
          <p:nvPr/>
        </p:nvSpPr>
        <p:spPr>
          <a:xfrm>
            <a:off x="5815789" y="4728307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/>
              <a:t>U$ 1,00 = R$ 5,00</a:t>
            </a:r>
            <a:endParaRPr lang="es-ES_tradnl" sz="1200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49C729D-F74B-A4CF-3D13-5F107D7F95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1380" y="2703684"/>
            <a:ext cx="1894258" cy="1097608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FA924FD9-3DC7-2CF1-2010-92FD1CFD6D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9723" y="174010"/>
            <a:ext cx="4848902" cy="905001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31AA9EC3-6FCE-38C3-0E85-52C39059F5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840" y="1431896"/>
            <a:ext cx="5052440" cy="745144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F6669C86-E174-DF3E-3FE7-7D0B0BE031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5876" y="1072831"/>
            <a:ext cx="1620795" cy="1100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616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2192683"/>
            <a:ext cx="514350" cy="1100918"/>
          </a:xfrm>
          <a:prstGeom prst="rect">
            <a:avLst/>
          </a:prstGeom>
          <a:solidFill>
            <a:srgbClr val="3EDAD8"/>
          </a:solidFill>
        </p:spPr>
        <p:txBody>
          <a:bodyPr/>
          <a:lstStyle/>
          <a:p>
            <a:endParaRPr lang="es-ES_tradnl" sz="675" dirty="0"/>
          </a:p>
        </p:txBody>
      </p:sp>
      <p:sp>
        <p:nvSpPr>
          <p:cNvPr id="7" name="TextBox 7"/>
          <p:cNvSpPr txBox="1"/>
          <p:nvPr/>
        </p:nvSpPr>
        <p:spPr>
          <a:xfrm>
            <a:off x="514349" y="2216383"/>
            <a:ext cx="262672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ES"/>
            </a:defPPr>
            <a:lvl1pPr algn="ctr">
              <a:lnSpc>
                <a:spcPts val="2775"/>
              </a:lnSpc>
              <a:defRPr sz="2400" b="1" spc="92">
                <a:solidFill>
                  <a:srgbClr val="0070C0"/>
                </a:solidFill>
                <a:ea typeface="Aileron Bold"/>
                <a:cs typeface="Aileron Bold"/>
              </a:defRPr>
            </a:lvl1pPr>
          </a:lstStyle>
          <a:p>
            <a:r>
              <a:rPr lang="es-ES_tradnl" dirty="0">
                <a:sym typeface="Aileron Heavy"/>
              </a:rPr>
              <a:t>Contribuyentes al Sistema General de Seguridad Social</a:t>
            </a:r>
            <a:endParaRPr lang="en-US" dirty="0">
              <a:sym typeface="Aileron Heavy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606183" y="2462152"/>
            <a:ext cx="5392332" cy="314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ES"/>
            </a:defPPr>
            <a:lvl1pPr algn="ctr">
              <a:lnSpc>
                <a:spcPts val="2775"/>
              </a:lnSpc>
              <a:defRPr sz="2400" b="1" spc="92">
                <a:solidFill>
                  <a:srgbClr val="0070C0"/>
                </a:solidFill>
                <a:ea typeface="Aileron Bold"/>
                <a:cs typeface="Aileron Bold"/>
              </a:defRPr>
            </a:lvl1pPr>
          </a:lstStyle>
          <a:p>
            <a:r>
              <a:rPr lang="en-US" sz="1600" dirty="0" err="1">
                <a:sym typeface="Aileron Heavy"/>
              </a:rPr>
              <a:t>Contribuyentes</a:t>
            </a:r>
            <a:r>
              <a:rPr lang="en-US" sz="1600" dirty="0">
                <a:sym typeface="Aileron Heavy"/>
              </a:rPr>
              <a:t>  / Población Ocupada del Sector Privado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99F191F5-E0FD-70CC-4981-AEC2EC8AECC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9061" y="4301872"/>
            <a:ext cx="5024017" cy="535346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3F73CAD0-CCCA-FE2B-3073-EC3C2BA4333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04461" y="2951355"/>
            <a:ext cx="4996944" cy="85550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B4CCD05-2032-C567-D50B-4660CB2219E5}"/>
              </a:ext>
            </a:extLst>
          </p:cNvPr>
          <p:cNvSpPr txBox="1"/>
          <p:nvPr/>
        </p:nvSpPr>
        <p:spPr>
          <a:xfrm>
            <a:off x="2333478" y="1193628"/>
            <a:ext cx="461068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dirty="0"/>
              <a:t>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492851C-7A0A-5332-08F4-B458F2BB91F4}"/>
              </a:ext>
            </a:extLst>
          </p:cNvPr>
          <p:cNvSpPr txBox="1"/>
          <p:nvPr/>
        </p:nvSpPr>
        <p:spPr>
          <a:xfrm>
            <a:off x="2453054" y="1468437"/>
            <a:ext cx="461068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dirty="0"/>
              <a:t> 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64A3358D-1E63-65B3-8D41-186F6F363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3478" y="134648"/>
            <a:ext cx="5017720" cy="210620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16200000">
            <a:off x="4380376" y="2443370"/>
            <a:ext cx="545755" cy="596919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812800"/>
                </a:moveTo>
                <a:lnTo>
                  <a:pt x="0" y="406400"/>
                </a:lnTo>
                <a:lnTo>
                  <a:pt x="203200" y="406400"/>
                </a:lnTo>
                <a:lnTo>
                  <a:pt x="203200" y="0"/>
                </a:lnTo>
                <a:lnTo>
                  <a:pt x="609600" y="0"/>
                </a:lnTo>
                <a:lnTo>
                  <a:pt x="609600" y="406400"/>
                </a:lnTo>
                <a:lnTo>
                  <a:pt x="812800" y="406400"/>
                </a:lnTo>
                <a:lnTo>
                  <a:pt x="406400" y="8128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/>
          <a:lstStyle/>
          <a:p>
            <a:endParaRPr lang="es-ES_tradnl" sz="675" dirty="0"/>
          </a:p>
        </p:txBody>
      </p:sp>
      <p:sp>
        <p:nvSpPr>
          <p:cNvPr id="15" name="TextBox 15"/>
          <p:cNvSpPr txBox="1"/>
          <p:nvPr/>
        </p:nvSpPr>
        <p:spPr>
          <a:xfrm>
            <a:off x="3316769" y="215184"/>
            <a:ext cx="242742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75"/>
              </a:lnSpc>
              <a:spcBef>
                <a:spcPct val="0"/>
              </a:spcBef>
            </a:pPr>
            <a:r>
              <a:rPr lang="en-US" sz="2400" b="1" spc="92" dirty="0">
                <a:solidFill>
                  <a:srgbClr val="0070C0"/>
                </a:solidFill>
                <a:sym typeface="Aileron Ultra-Bold"/>
              </a:rPr>
              <a:t>Riesgos Laborales</a:t>
            </a:r>
          </a:p>
        </p:txBody>
      </p:sp>
      <p:graphicFrame>
        <p:nvGraphicFramePr>
          <p:cNvPr id="22" name="Diagrama 21">
            <a:extLst>
              <a:ext uri="{FF2B5EF4-FFF2-40B4-BE49-F238E27FC236}">
                <a16:creationId xmlns:a16="http://schemas.microsoft.com/office/drawing/2014/main" id="{A7801FD6-7409-0A9C-0983-FA8F95375A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6370703"/>
              </p:ext>
            </p:extLst>
          </p:nvPr>
        </p:nvGraphicFramePr>
        <p:xfrm>
          <a:off x="1294739" y="1379806"/>
          <a:ext cx="4044060" cy="2460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9" name="Freeform 8">
            <a:extLst>
              <a:ext uri="{FF2B5EF4-FFF2-40B4-BE49-F238E27FC236}">
                <a16:creationId xmlns:a16="http://schemas.microsoft.com/office/drawing/2014/main" id="{E7702F50-8E6D-70C8-CC41-1702B59C0579}"/>
              </a:ext>
            </a:extLst>
          </p:cNvPr>
          <p:cNvSpPr/>
          <p:nvPr/>
        </p:nvSpPr>
        <p:spPr>
          <a:xfrm>
            <a:off x="7630388" y="257029"/>
            <a:ext cx="1370498" cy="904384"/>
          </a:xfrm>
          <a:custGeom>
            <a:avLst/>
            <a:gdLst/>
            <a:ahLst/>
            <a:cxnLst/>
            <a:rect l="l" t="t" r="r" b="b"/>
            <a:pathLst>
              <a:path w="2740996" h="1808768">
                <a:moveTo>
                  <a:pt x="0" y="0"/>
                </a:moveTo>
                <a:lnTo>
                  <a:pt x="2740996" y="0"/>
                </a:lnTo>
                <a:lnTo>
                  <a:pt x="2740996" y="1808768"/>
                </a:lnTo>
                <a:lnTo>
                  <a:pt x="0" y="180876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6107" b="-26107"/>
            </a:stretch>
          </a:blipFill>
          <a:ln w="28575">
            <a:solidFill>
              <a:schemeClr val="bg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s-ES_tradnl" sz="675" dirty="0"/>
          </a:p>
        </p:txBody>
      </p:sp>
      <p:sp>
        <p:nvSpPr>
          <p:cNvPr id="30" name="Freeform 9">
            <a:extLst>
              <a:ext uri="{FF2B5EF4-FFF2-40B4-BE49-F238E27FC236}">
                <a16:creationId xmlns:a16="http://schemas.microsoft.com/office/drawing/2014/main" id="{44E4AA19-D8BD-C66C-C647-D6890A9063F4}"/>
              </a:ext>
            </a:extLst>
          </p:cNvPr>
          <p:cNvSpPr/>
          <p:nvPr/>
        </p:nvSpPr>
        <p:spPr>
          <a:xfrm>
            <a:off x="7630388" y="1430525"/>
            <a:ext cx="1370498" cy="904908"/>
          </a:xfrm>
          <a:custGeom>
            <a:avLst/>
            <a:gdLst/>
            <a:ahLst/>
            <a:cxnLst/>
            <a:rect l="l" t="t" r="r" b="b"/>
            <a:pathLst>
              <a:path w="2740996" h="1809816">
                <a:moveTo>
                  <a:pt x="0" y="0"/>
                </a:moveTo>
                <a:lnTo>
                  <a:pt x="2740996" y="0"/>
                </a:lnTo>
                <a:lnTo>
                  <a:pt x="2740996" y="1809815"/>
                </a:lnTo>
                <a:lnTo>
                  <a:pt x="0" y="180981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b="-4183"/>
            </a:stretch>
          </a:blipFill>
          <a:ln w="28575">
            <a:solidFill>
              <a:schemeClr val="bg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s-ES_tradnl" sz="675" dirty="0"/>
          </a:p>
        </p:txBody>
      </p:sp>
      <p:sp>
        <p:nvSpPr>
          <p:cNvPr id="31" name="Freeform 10">
            <a:extLst>
              <a:ext uri="{FF2B5EF4-FFF2-40B4-BE49-F238E27FC236}">
                <a16:creationId xmlns:a16="http://schemas.microsoft.com/office/drawing/2014/main" id="{59AFCCE7-4981-C9C8-E2A7-C8DD6C7FF520}"/>
              </a:ext>
            </a:extLst>
          </p:cNvPr>
          <p:cNvSpPr/>
          <p:nvPr/>
        </p:nvSpPr>
        <p:spPr>
          <a:xfrm>
            <a:off x="7630388" y="2680194"/>
            <a:ext cx="1370498" cy="904908"/>
          </a:xfrm>
          <a:custGeom>
            <a:avLst/>
            <a:gdLst/>
            <a:ahLst/>
            <a:cxnLst/>
            <a:rect l="l" t="t" r="r" b="b"/>
            <a:pathLst>
              <a:path w="2740996" h="1809816">
                <a:moveTo>
                  <a:pt x="0" y="0"/>
                </a:moveTo>
                <a:lnTo>
                  <a:pt x="2740996" y="0"/>
                </a:lnTo>
                <a:lnTo>
                  <a:pt x="2740996" y="1809816"/>
                </a:lnTo>
                <a:lnTo>
                  <a:pt x="0" y="180981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222" t="-3485" b="-1553"/>
            </a:stretch>
          </a:blipFill>
          <a:ln w="28575">
            <a:solidFill>
              <a:schemeClr val="bg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s-ES_tradnl" sz="675" dirty="0"/>
          </a:p>
        </p:txBody>
      </p:sp>
      <p:sp>
        <p:nvSpPr>
          <p:cNvPr id="32" name="Freeform 11">
            <a:extLst>
              <a:ext uri="{FF2B5EF4-FFF2-40B4-BE49-F238E27FC236}">
                <a16:creationId xmlns:a16="http://schemas.microsoft.com/office/drawing/2014/main" id="{2BCFF201-A82D-BB79-ABDD-8E4C53862C58}"/>
              </a:ext>
            </a:extLst>
          </p:cNvPr>
          <p:cNvSpPr/>
          <p:nvPr/>
        </p:nvSpPr>
        <p:spPr>
          <a:xfrm>
            <a:off x="7630388" y="3879007"/>
            <a:ext cx="1370498" cy="904384"/>
          </a:xfrm>
          <a:custGeom>
            <a:avLst/>
            <a:gdLst/>
            <a:ahLst/>
            <a:cxnLst/>
            <a:rect l="l" t="t" r="r" b="b"/>
            <a:pathLst>
              <a:path w="2740996" h="1808768">
                <a:moveTo>
                  <a:pt x="0" y="0"/>
                </a:moveTo>
                <a:lnTo>
                  <a:pt x="2740996" y="0"/>
                </a:lnTo>
                <a:lnTo>
                  <a:pt x="2740996" y="1808768"/>
                </a:lnTo>
                <a:lnTo>
                  <a:pt x="0" y="180876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62" t="-3792" r="-1462"/>
            </a:stretch>
          </a:blipFill>
          <a:ln w="28575">
            <a:solidFill>
              <a:schemeClr val="bg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s-ES_tradnl" sz="675" dirty="0"/>
          </a:p>
        </p:txBody>
      </p:sp>
      <p:sp>
        <p:nvSpPr>
          <p:cNvPr id="33" name="Freeform 2">
            <a:extLst>
              <a:ext uri="{FF2B5EF4-FFF2-40B4-BE49-F238E27FC236}">
                <a16:creationId xmlns:a16="http://schemas.microsoft.com/office/drawing/2014/main" id="{9D921680-4668-CF44-3846-88B6B902022B}"/>
              </a:ext>
            </a:extLst>
          </p:cNvPr>
          <p:cNvSpPr/>
          <p:nvPr/>
        </p:nvSpPr>
        <p:spPr>
          <a:xfrm>
            <a:off x="167852" y="2680194"/>
            <a:ext cx="1370498" cy="822299"/>
          </a:xfrm>
          <a:custGeom>
            <a:avLst/>
            <a:gdLst/>
            <a:ahLst/>
            <a:cxnLst/>
            <a:rect l="l" t="t" r="r" b="b"/>
            <a:pathLst>
              <a:path w="2740996" h="1644598">
                <a:moveTo>
                  <a:pt x="0" y="0"/>
                </a:moveTo>
                <a:lnTo>
                  <a:pt x="2740996" y="0"/>
                </a:lnTo>
                <a:lnTo>
                  <a:pt x="2740996" y="1644598"/>
                </a:lnTo>
                <a:lnTo>
                  <a:pt x="0" y="164459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b="-10909"/>
            </a:stretch>
          </a:blipFill>
          <a:ln>
            <a:solidFill>
              <a:schemeClr val="bg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s-ES_tradnl" sz="675" dirty="0"/>
          </a:p>
        </p:txBody>
      </p:sp>
      <p:sp>
        <p:nvSpPr>
          <p:cNvPr id="34" name="Freeform 12">
            <a:extLst>
              <a:ext uri="{FF2B5EF4-FFF2-40B4-BE49-F238E27FC236}">
                <a16:creationId xmlns:a16="http://schemas.microsoft.com/office/drawing/2014/main" id="{6953F818-4E2D-A365-231F-B49BA802CA84}"/>
              </a:ext>
            </a:extLst>
          </p:cNvPr>
          <p:cNvSpPr/>
          <p:nvPr/>
        </p:nvSpPr>
        <p:spPr>
          <a:xfrm>
            <a:off x="159952" y="1430525"/>
            <a:ext cx="1401388" cy="912004"/>
          </a:xfrm>
          <a:custGeom>
            <a:avLst/>
            <a:gdLst/>
            <a:ahLst/>
            <a:cxnLst/>
            <a:rect l="l" t="t" r="r" b="b"/>
            <a:pathLst>
              <a:path w="2802775" h="1824008">
                <a:moveTo>
                  <a:pt x="0" y="0"/>
                </a:moveTo>
                <a:lnTo>
                  <a:pt x="2802775" y="0"/>
                </a:lnTo>
                <a:lnTo>
                  <a:pt x="2802775" y="1824008"/>
                </a:lnTo>
                <a:lnTo>
                  <a:pt x="0" y="182400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b="-5001"/>
            </a:stretch>
          </a:blipFill>
          <a:ln>
            <a:solidFill>
              <a:schemeClr val="bg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s-ES_tradnl" sz="675" dirty="0"/>
          </a:p>
        </p:txBody>
      </p:sp>
      <p:sp>
        <p:nvSpPr>
          <p:cNvPr id="35" name="Freeform 13">
            <a:extLst>
              <a:ext uri="{FF2B5EF4-FFF2-40B4-BE49-F238E27FC236}">
                <a16:creationId xmlns:a16="http://schemas.microsoft.com/office/drawing/2014/main" id="{5ABFAD09-C6A3-AEA2-5E23-0F69652FA214}"/>
              </a:ext>
            </a:extLst>
          </p:cNvPr>
          <p:cNvSpPr/>
          <p:nvPr/>
        </p:nvSpPr>
        <p:spPr>
          <a:xfrm>
            <a:off x="175397" y="3879007"/>
            <a:ext cx="1370498" cy="1010253"/>
          </a:xfrm>
          <a:custGeom>
            <a:avLst/>
            <a:gdLst/>
            <a:ahLst/>
            <a:cxnLst/>
            <a:rect l="l" t="t" r="r" b="b"/>
            <a:pathLst>
              <a:path w="2740996" h="2020506">
                <a:moveTo>
                  <a:pt x="0" y="0"/>
                </a:moveTo>
                <a:lnTo>
                  <a:pt x="2740996" y="0"/>
                </a:lnTo>
                <a:lnTo>
                  <a:pt x="2740996" y="2020505"/>
                </a:lnTo>
                <a:lnTo>
                  <a:pt x="0" y="202050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  <a:ln>
            <a:solidFill>
              <a:schemeClr val="bg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s-ES_tradnl" sz="675" dirty="0"/>
          </a:p>
        </p:txBody>
      </p:sp>
      <p:sp>
        <p:nvSpPr>
          <p:cNvPr id="36" name="Freeform 14">
            <a:extLst>
              <a:ext uri="{FF2B5EF4-FFF2-40B4-BE49-F238E27FC236}">
                <a16:creationId xmlns:a16="http://schemas.microsoft.com/office/drawing/2014/main" id="{16DA19EB-1A10-FFB1-228D-7F9CA8CF5A61}"/>
              </a:ext>
            </a:extLst>
          </p:cNvPr>
          <p:cNvSpPr/>
          <p:nvPr/>
        </p:nvSpPr>
        <p:spPr>
          <a:xfrm>
            <a:off x="183296" y="254240"/>
            <a:ext cx="1355054" cy="909963"/>
          </a:xfrm>
          <a:custGeom>
            <a:avLst/>
            <a:gdLst/>
            <a:ahLst/>
            <a:cxnLst/>
            <a:rect l="l" t="t" r="r" b="b"/>
            <a:pathLst>
              <a:path w="2710107" h="1819926">
                <a:moveTo>
                  <a:pt x="0" y="0"/>
                </a:moveTo>
                <a:lnTo>
                  <a:pt x="2710106" y="0"/>
                </a:lnTo>
                <a:lnTo>
                  <a:pt x="2710106" y="1819926"/>
                </a:lnTo>
                <a:lnTo>
                  <a:pt x="0" y="181992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  <a:ln>
            <a:solidFill>
              <a:schemeClr val="bg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s-ES_tradnl" sz="675" dirty="0"/>
          </a:p>
        </p:txBody>
      </p:sp>
      <p:graphicFrame>
        <p:nvGraphicFramePr>
          <p:cNvPr id="44" name="Diagrama 43">
            <a:extLst>
              <a:ext uri="{FF2B5EF4-FFF2-40B4-BE49-F238E27FC236}">
                <a16:creationId xmlns:a16="http://schemas.microsoft.com/office/drawing/2014/main" id="{6C52A3A4-F628-BC74-71E9-114C6707FA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8209009"/>
              </p:ext>
            </p:extLst>
          </p:nvPr>
        </p:nvGraphicFramePr>
        <p:xfrm>
          <a:off x="4354795" y="837667"/>
          <a:ext cx="3066406" cy="3408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20"/>
          <p:cNvSpPr txBox="1"/>
          <p:nvPr/>
        </p:nvSpPr>
        <p:spPr>
          <a:xfrm>
            <a:off x="1669425" y="230387"/>
            <a:ext cx="5852579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ES"/>
            </a:defPPr>
            <a:lvl1pPr algn="ctr">
              <a:lnSpc>
                <a:spcPts val="2775"/>
              </a:lnSpc>
              <a:defRPr sz="2400" b="1" spc="92">
                <a:solidFill>
                  <a:srgbClr val="0070C0"/>
                </a:solidFill>
                <a:ea typeface="Aileron Bold"/>
                <a:cs typeface="Aileron Bold"/>
              </a:defRPr>
            </a:lvl1pPr>
          </a:lstStyle>
          <a:p>
            <a:r>
              <a:rPr lang="en-US" dirty="0" err="1">
                <a:sym typeface="Aileron Bold"/>
              </a:rPr>
              <a:t>Trastornos</a:t>
            </a:r>
            <a:r>
              <a:rPr lang="en-US" dirty="0">
                <a:sym typeface="Aileron Bold"/>
              </a:rPr>
              <a:t> a la </a:t>
            </a:r>
            <a:r>
              <a:rPr lang="en-US" dirty="0" err="1">
                <a:sym typeface="Aileron Bold"/>
              </a:rPr>
              <a:t>Salud</a:t>
            </a:r>
            <a:r>
              <a:rPr lang="en-US" dirty="0">
                <a:sym typeface="Aileron Bold"/>
              </a:rPr>
              <a:t> y a la </a:t>
            </a:r>
            <a:r>
              <a:rPr lang="en-US" dirty="0" err="1">
                <a:sym typeface="Aileron Bold"/>
              </a:rPr>
              <a:t>Integridad</a:t>
            </a:r>
            <a:r>
              <a:rPr lang="en-US" dirty="0">
                <a:sym typeface="Aileron Bold"/>
              </a:rPr>
              <a:t> </a:t>
            </a:r>
            <a:r>
              <a:rPr lang="en-US" dirty="0" err="1">
                <a:sym typeface="Aileron Bold"/>
              </a:rPr>
              <a:t>Física</a:t>
            </a:r>
            <a:endParaRPr lang="en-US" dirty="0">
              <a:sym typeface="Aileron Bold"/>
            </a:endParaRPr>
          </a:p>
        </p:txBody>
      </p:sp>
      <p:sp>
        <p:nvSpPr>
          <p:cNvPr id="13" name="Semicírculo 12">
            <a:extLst>
              <a:ext uri="{FF2B5EF4-FFF2-40B4-BE49-F238E27FC236}">
                <a16:creationId xmlns:a16="http://schemas.microsoft.com/office/drawing/2014/main" id="{B5324542-114F-A59C-4E95-38E303236CDE}"/>
              </a:ext>
            </a:extLst>
          </p:cNvPr>
          <p:cNvSpPr/>
          <p:nvPr/>
        </p:nvSpPr>
        <p:spPr>
          <a:xfrm>
            <a:off x="2132447" y="391561"/>
            <a:ext cx="4867211" cy="4867211"/>
          </a:xfrm>
          <a:prstGeom prst="blockArc">
            <a:avLst>
              <a:gd name="adj1" fmla="val 18900000"/>
              <a:gd name="adj2" fmla="val 1917535"/>
              <a:gd name="adj3" fmla="val 1421"/>
            </a:avLst>
          </a:prstGeom>
        </p:spPr>
        <p:style>
          <a:lnRef idx="2">
            <a:schemeClr val="accent1">
              <a:tint val="9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tint val="9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>
              <a:solidFill>
                <a:schemeClr val="tx1">
                  <a:hueOff val="0"/>
                  <a:satOff val="0"/>
                  <a:lumOff val="0"/>
                  <a:alphaOff val="0"/>
                </a:schemeClr>
              </a:solidFill>
            </a:endParaRPr>
          </a:p>
        </p:txBody>
      </p:sp>
      <p:sp>
        <p:nvSpPr>
          <p:cNvPr id="14" name="Forma Livre: Forma 13">
            <a:extLst>
              <a:ext uri="{FF2B5EF4-FFF2-40B4-BE49-F238E27FC236}">
                <a16:creationId xmlns:a16="http://schemas.microsoft.com/office/drawing/2014/main" id="{1A858B3F-E692-EF8B-51ED-AB5EA119F8A7}"/>
              </a:ext>
            </a:extLst>
          </p:cNvPr>
          <p:cNvSpPr/>
          <p:nvPr/>
        </p:nvSpPr>
        <p:spPr>
          <a:xfrm flipH="1">
            <a:off x="6470630" y="1168768"/>
            <a:ext cx="2589001" cy="342348"/>
          </a:xfrm>
          <a:custGeom>
            <a:avLst/>
            <a:gdLst>
              <a:gd name="connsiteX0" fmla="*/ 0 w 2589001"/>
              <a:gd name="connsiteY0" fmla="*/ 0 h 328385"/>
              <a:gd name="connsiteX1" fmla="*/ 2589001 w 2589001"/>
              <a:gd name="connsiteY1" fmla="*/ 0 h 328385"/>
              <a:gd name="connsiteX2" fmla="*/ 2589001 w 2589001"/>
              <a:gd name="connsiteY2" fmla="*/ 328385 h 328385"/>
              <a:gd name="connsiteX3" fmla="*/ 0 w 2589001"/>
              <a:gd name="connsiteY3" fmla="*/ 328385 h 328385"/>
              <a:gd name="connsiteX4" fmla="*/ 0 w 2589001"/>
              <a:gd name="connsiteY4" fmla="*/ 0 h 32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9001" h="328385">
                <a:moveTo>
                  <a:pt x="0" y="0"/>
                </a:moveTo>
                <a:lnTo>
                  <a:pt x="2589001" y="0"/>
                </a:lnTo>
                <a:lnTo>
                  <a:pt x="2589001" y="328385"/>
                </a:lnTo>
                <a:lnTo>
                  <a:pt x="0" y="3283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0656" tIns="25400" rIns="25400" bIns="25400" numCol="1" spcCol="1270" anchor="ctr" anchorCtr="0">
            <a:noAutofit/>
          </a:bodyPr>
          <a:lstStyle/>
          <a:p>
            <a:pPr algn="just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spc="75" dirty="0" err="1">
                <a:solidFill>
                  <a:srgbClr val="FFFFFF"/>
                </a:solidFill>
                <a:latin typeface="Aileron"/>
                <a:sym typeface="Aileron"/>
              </a:rPr>
              <a:t>Tensión</a:t>
            </a:r>
            <a:endParaRPr lang="en-US" sz="1400" b="1" spc="75" dirty="0">
              <a:solidFill>
                <a:srgbClr val="FFFFFF"/>
              </a:solidFill>
              <a:latin typeface="Aileron"/>
              <a:sym typeface="Aileron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39B4A5D8-4A37-E647-F75C-C775F00A5432}"/>
              </a:ext>
            </a:extLst>
          </p:cNvPr>
          <p:cNvSpPr/>
          <p:nvPr/>
        </p:nvSpPr>
        <p:spPr>
          <a:xfrm>
            <a:off x="6265390" y="1141682"/>
            <a:ext cx="410482" cy="410482"/>
          </a:xfrm>
          <a:prstGeom prst="ellipse">
            <a:avLst/>
          </a:prstGeom>
          <a:solidFill>
            <a:schemeClr val="bg1"/>
          </a:solidFill>
          <a:effectLst>
            <a:softEdge rad="0"/>
          </a:effectLst>
          <a:scene3d>
            <a:camera prst="orthographicFront"/>
            <a:lightRig rig="threePt" dir="t"/>
          </a:scene3d>
          <a:sp3d contourW="12700">
            <a:contourClr>
              <a:srgbClr val="0070C0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0656" tIns="25400" rIns="25400" bIns="25400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pt-BR" sz="1400" b="1" spc="75" dirty="0">
              <a:solidFill>
                <a:srgbClr val="FFFFFF"/>
              </a:solidFill>
              <a:latin typeface="Aileron"/>
            </a:endParaRPr>
          </a:p>
        </p:txBody>
      </p:sp>
      <p:sp>
        <p:nvSpPr>
          <p:cNvPr id="16" name="Forma Livre: Forma 15">
            <a:extLst>
              <a:ext uri="{FF2B5EF4-FFF2-40B4-BE49-F238E27FC236}">
                <a16:creationId xmlns:a16="http://schemas.microsoft.com/office/drawing/2014/main" id="{64CDF474-04C9-7390-7614-AF5CDB4DEAFF}"/>
              </a:ext>
            </a:extLst>
          </p:cNvPr>
          <p:cNvSpPr/>
          <p:nvPr/>
        </p:nvSpPr>
        <p:spPr>
          <a:xfrm>
            <a:off x="6768015" y="1630076"/>
            <a:ext cx="2291619" cy="373908"/>
          </a:xfrm>
          <a:custGeom>
            <a:avLst/>
            <a:gdLst>
              <a:gd name="connsiteX0" fmla="*/ 0 w 2291619"/>
              <a:gd name="connsiteY0" fmla="*/ 0 h 328385"/>
              <a:gd name="connsiteX1" fmla="*/ 2291619 w 2291619"/>
              <a:gd name="connsiteY1" fmla="*/ 0 h 328385"/>
              <a:gd name="connsiteX2" fmla="*/ 2291619 w 2291619"/>
              <a:gd name="connsiteY2" fmla="*/ 328385 h 328385"/>
              <a:gd name="connsiteX3" fmla="*/ 0 w 2291619"/>
              <a:gd name="connsiteY3" fmla="*/ 328385 h 328385"/>
              <a:gd name="connsiteX4" fmla="*/ 0 w 2291619"/>
              <a:gd name="connsiteY4" fmla="*/ 0 h 32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1619" h="328385">
                <a:moveTo>
                  <a:pt x="0" y="0"/>
                </a:moveTo>
                <a:lnTo>
                  <a:pt x="2291619" y="0"/>
                </a:lnTo>
                <a:lnTo>
                  <a:pt x="2291619" y="328385"/>
                </a:lnTo>
                <a:lnTo>
                  <a:pt x="0" y="3283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0656" tIns="25400" rIns="25400" bIns="25400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spc="75">
                <a:solidFill>
                  <a:srgbClr val="FFFFFF"/>
                </a:solidFill>
                <a:latin typeface="Aileron"/>
                <a:sym typeface="Aileron"/>
              </a:rPr>
              <a:t>Estrés</a:t>
            </a:r>
            <a:endParaRPr lang="en-US" sz="1400" b="1" spc="75" dirty="0">
              <a:solidFill>
                <a:srgbClr val="FFFFFF"/>
              </a:solidFill>
              <a:latin typeface="Aileron"/>
              <a:sym typeface="Aileron"/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BC1E7910-D974-BA58-9130-9E6331AECD81}"/>
              </a:ext>
            </a:extLst>
          </p:cNvPr>
          <p:cNvSpPr/>
          <p:nvPr/>
        </p:nvSpPr>
        <p:spPr>
          <a:xfrm>
            <a:off x="6562773" y="1634550"/>
            <a:ext cx="410482" cy="410482"/>
          </a:xfrm>
          <a:prstGeom prst="ellipse">
            <a:avLst/>
          </a:prstGeom>
          <a:solidFill>
            <a:schemeClr val="bg1"/>
          </a:solidFill>
          <a:effectLst>
            <a:softEdge rad="0"/>
          </a:effectLst>
          <a:scene3d>
            <a:camera prst="orthographicFront"/>
            <a:lightRig rig="threePt" dir="t"/>
          </a:scene3d>
          <a:sp3d contourW="12700">
            <a:contourClr>
              <a:srgbClr val="0070C0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0656" tIns="25400" rIns="25400" bIns="25400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pt-BR" sz="1400" b="1" spc="75">
              <a:solidFill>
                <a:srgbClr val="FFFFFF"/>
              </a:solidFill>
              <a:latin typeface="Aileron"/>
            </a:endParaRPr>
          </a:p>
        </p:txBody>
      </p:sp>
      <p:sp>
        <p:nvSpPr>
          <p:cNvPr id="18" name="Forma Livre: Forma 17">
            <a:extLst>
              <a:ext uri="{FF2B5EF4-FFF2-40B4-BE49-F238E27FC236}">
                <a16:creationId xmlns:a16="http://schemas.microsoft.com/office/drawing/2014/main" id="{E3E75F9F-23A2-9FCA-6A07-CCC003E0A614}"/>
              </a:ext>
            </a:extLst>
          </p:cNvPr>
          <p:cNvSpPr/>
          <p:nvPr/>
        </p:nvSpPr>
        <p:spPr>
          <a:xfrm>
            <a:off x="6930979" y="2168105"/>
            <a:ext cx="2128654" cy="328385"/>
          </a:xfrm>
          <a:custGeom>
            <a:avLst/>
            <a:gdLst>
              <a:gd name="connsiteX0" fmla="*/ 0 w 2128654"/>
              <a:gd name="connsiteY0" fmla="*/ 0 h 328385"/>
              <a:gd name="connsiteX1" fmla="*/ 2128654 w 2128654"/>
              <a:gd name="connsiteY1" fmla="*/ 0 h 328385"/>
              <a:gd name="connsiteX2" fmla="*/ 2128654 w 2128654"/>
              <a:gd name="connsiteY2" fmla="*/ 328385 h 328385"/>
              <a:gd name="connsiteX3" fmla="*/ 0 w 2128654"/>
              <a:gd name="connsiteY3" fmla="*/ 328385 h 328385"/>
              <a:gd name="connsiteX4" fmla="*/ 0 w 2128654"/>
              <a:gd name="connsiteY4" fmla="*/ 0 h 32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8654" h="328385">
                <a:moveTo>
                  <a:pt x="0" y="0"/>
                </a:moveTo>
                <a:lnTo>
                  <a:pt x="2128654" y="0"/>
                </a:lnTo>
                <a:lnTo>
                  <a:pt x="2128654" y="328385"/>
                </a:lnTo>
                <a:lnTo>
                  <a:pt x="0" y="3283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0656" tIns="25400" rIns="25400" bIns="25400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spc="75">
                <a:solidFill>
                  <a:srgbClr val="FFFFFF"/>
                </a:solidFill>
                <a:latin typeface="Aileron"/>
                <a:sym typeface="Aileron"/>
              </a:rPr>
              <a:t>Ansiedad</a:t>
            </a:r>
            <a:endParaRPr lang="en-US" sz="1400" b="1" spc="75" dirty="0">
              <a:solidFill>
                <a:srgbClr val="FFFFFF"/>
              </a:solidFill>
              <a:latin typeface="Aileron"/>
              <a:sym typeface="Aileron"/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71AF9FDB-94AB-33B8-B0FF-DCF1A2640450}"/>
              </a:ext>
            </a:extLst>
          </p:cNvPr>
          <p:cNvSpPr/>
          <p:nvPr/>
        </p:nvSpPr>
        <p:spPr>
          <a:xfrm>
            <a:off x="6725738" y="2127056"/>
            <a:ext cx="410482" cy="410482"/>
          </a:xfrm>
          <a:prstGeom prst="ellipse">
            <a:avLst/>
          </a:prstGeom>
          <a:solidFill>
            <a:schemeClr val="bg1"/>
          </a:solidFill>
          <a:effectLst>
            <a:softEdge rad="0"/>
          </a:effectLst>
          <a:scene3d>
            <a:camera prst="orthographicFront"/>
            <a:lightRig rig="threePt" dir="t"/>
          </a:scene3d>
          <a:sp3d contourW="12700">
            <a:contourClr>
              <a:srgbClr val="0070C0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0656" tIns="25400" rIns="25400" bIns="25400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pt-BR" sz="1400" b="1" spc="75">
              <a:solidFill>
                <a:srgbClr val="FFFFFF"/>
              </a:solidFill>
              <a:latin typeface="Aileron"/>
            </a:endParaRPr>
          </a:p>
        </p:txBody>
      </p:sp>
      <p:sp>
        <p:nvSpPr>
          <p:cNvPr id="21" name="Forma Livre: Forma 20">
            <a:extLst>
              <a:ext uri="{FF2B5EF4-FFF2-40B4-BE49-F238E27FC236}">
                <a16:creationId xmlns:a16="http://schemas.microsoft.com/office/drawing/2014/main" id="{165DDA11-EA61-155D-7AA9-D090C05A8659}"/>
              </a:ext>
            </a:extLst>
          </p:cNvPr>
          <p:cNvSpPr/>
          <p:nvPr/>
        </p:nvSpPr>
        <p:spPr>
          <a:xfrm>
            <a:off x="6983012" y="2660973"/>
            <a:ext cx="2076621" cy="328385"/>
          </a:xfrm>
          <a:custGeom>
            <a:avLst/>
            <a:gdLst>
              <a:gd name="connsiteX0" fmla="*/ 0 w 2076621"/>
              <a:gd name="connsiteY0" fmla="*/ 0 h 328385"/>
              <a:gd name="connsiteX1" fmla="*/ 2076621 w 2076621"/>
              <a:gd name="connsiteY1" fmla="*/ 0 h 328385"/>
              <a:gd name="connsiteX2" fmla="*/ 2076621 w 2076621"/>
              <a:gd name="connsiteY2" fmla="*/ 328385 h 328385"/>
              <a:gd name="connsiteX3" fmla="*/ 0 w 2076621"/>
              <a:gd name="connsiteY3" fmla="*/ 328385 h 328385"/>
              <a:gd name="connsiteX4" fmla="*/ 0 w 2076621"/>
              <a:gd name="connsiteY4" fmla="*/ 0 h 32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6621" h="328385">
                <a:moveTo>
                  <a:pt x="0" y="0"/>
                </a:moveTo>
                <a:lnTo>
                  <a:pt x="2076621" y="0"/>
                </a:lnTo>
                <a:lnTo>
                  <a:pt x="2076621" y="328385"/>
                </a:lnTo>
                <a:lnTo>
                  <a:pt x="0" y="3283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0656" tIns="25400" rIns="25400" bIns="25400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spc="75">
                <a:solidFill>
                  <a:srgbClr val="FFFFFF"/>
                </a:solidFill>
                <a:latin typeface="Aileron"/>
                <a:sym typeface="Aileron"/>
              </a:rPr>
              <a:t>Depresión</a:t>
            </a:r>
            <a:endParaRPr lang="en-US" sz="1400" b="1" spc="75" dirty="0">
              <a:solidFill>
                <a:srgbClr val="FFFFFF"/>
              </a:solidFill>
              <a:latin typeface="Aileron"/>
              <a:sym typeface="Aileron"/>
            </a:endParaRP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0322733C-FF14-27A0-2187-719A0EDCDA9B}"/>
              </a:ext>
            </a:extLst>
          </p:cNvPr>
          <p:cNvSpPr/>
          <p:nvPr/>
        </p:nvSpPr>
        <p:spPr>
          <a:xfrm>
            <a:off x="6777771" y="2619924"/>
            <a:ext cx="410482" cy="410482"/>
          </a:xfrm>
          <a:prstGeom prst="ellipse">
            <a:avLst/>
          </a:prstGeom>
          <a:solidFill>
            <a:schemeClr val="bg1"/>
          </a:solidFill>
          <a:effectLst>
            <a:softEdge rad="0"/>
          </a:effectLst>
          <a:scene3d>
            <a:camera prst="orthographicFront"/>
            <a:lightRig rig="threePt" dir="t"/>
          </a:scene3d>
          <a:sp3d contourW="12700">
            <a:contourClr>
              <a:srgbClr val="0070C0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0656" tIns="25400" rIns="25400" bIns="25400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pt-BR" sz="1400" b="1" spc="75">
              <a:solidFill>
                <a:srgbClr val="FFFFFF"/>
              </a:solidFill>
              <a:latin typeface="Aileron"/>
            </a:endParaRPr>
          </a:p>
        </p:txBody>
      </p:sp>
      <p:sp>
        <p:nvSpPr>
          <p:cNvPr id="23" name="Forma Livre: Forma 22">
            <a:extLst>
              <a:ext uri="{FF2B5EF4-FFF2-40B4-BE49-F238E27FC236}">
                <a16:creationId xmlns:a16="http://schemas.microsoft.com/office/drawing/2014/main" id="{1FA01061-EE6F-8F4C-E48E-AA7172057D74}"/>
              </a:ext>
            </a:extLst>
          </p:cNvPr>
          <p:cNvSpPr/>
          <p:nvPr/>
        </p:nvSpPr>
        <p:spPr>
          <a:xfrm>
            <a:off x="6930979" y="3153840"/>
            <a:ext cx="2128654" cy="328385"/>
          </a:xfrm>
          <a:custGeom>
            <a:avLst/>
            <a:gdLst>
              <a:gd name="connsiteX0" fmla="*/ 0 w 2128654"/>
              <a:gd name="connsiteY0" fmla="*/ 0 h 328385"/>
              <a:gd name="connsiteX1" fmla="*/ 2128654 w 2128654"/>
              <a:gd name="connsiteY1" fmla="*/ 0 h 328385"/>
              <a:gd name="connsiteX2" fmla="*/ 2128654 w 2128654"/>
              <a:gd name="connsiteY2" fmla="*/ 328385 h 328385"/>
              <a:gd name="connsiteX3" fmla="*/ 0 w 2128654"/>
              <a:gd name="connsiteY3" fmla="*/ 328385 h 328385"/>
              <a:gd name="connsiteX4" fmla="*/ 0 w 2128654"/>
              <a:gd name="connsiteY4" fmla="*/ 0 h 32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8654" h="328385">
                <a:moveTo>
                  <a:pt x="0" y="0"/>
                </a:moveTo>
                <a:lnTo>
                  <a:pt x="2128654" y="0"/>
                </a:lnTo>
                <a:lnTo>
                  <a:pt x="2128654" y="328385"/>
                </a:lnTo>
                <a:lnTo>
                  <a:pt x="0" y="3283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0656" tIns="25400" rIns="25400" bIns="25400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spc="75" dirty="0" err="1">
                <a:solidFill>
                  <a:srgbClr val="FFFFFF"/>
                </a:solidFill>
                <a:latin typeface="Aileron"/>
                <a:sym typeface="Aileron"/>
              </a:rPr>
              <a:t>Agotamiento</a:t>
            </a:r>
            <a:r>
              <a:rPr lang="en-US" sz="1400" b="1" spc="75" dirty="0">
                <a:solidFill>
                  <a:srgbClr val="FFFFFF"/>
                </a:solidFill>
                <a:latin typeface="Aileron"/>
                <a:sym typeface="Aileron"/>
              </a:rPr>
              <a:t> </a:t>
            </a:r>
            <a:r>
              <a:rPr lang="en-US" sz="1400" b="1" spc="75" dirty="0" err="1">
                <a:solidFill>
                  <a:srgbClr val="FFFFFF"/>
                </a:solidFill>
                <a:latin typeface="Aileron"/>
                <a:sym typeface="Aileron"/>
              </a:rPr>
              <a:t>físico</a:t>
            </a:r>
            <a:endParaRPr lang="en-US" sz="1400" b="1" spc="75" dirty="0">
              <a:solidFill>
                <a:srgbClr val="FFFFFF"/>
              </a:solidFill>
              <a:latin typeface="Aileron"/>
              <a:sym typeface="Aileron"/>
            </a:endParaRP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2C47C58E-5273-CEA1-85D4-7098976A6439}"/>
              </a:ext>
            </a:extLst>
          </p:cNvPr>
          <p:cNvSpPr/>
          <p:nvPr/>
        </p:nvSpPr>
        <p:spPr>
          <a:xfrm>
            <a:off x="6725738" y="3112792"/>
            <a:ext cx="410482" cy="410482"/>
          </a:xfrm>
          <a:prstGeom prst="ellipse">
            <a:avLst/>
          </a:prstGeom>
          <a:solidFill>
            <a:schemeClr val="bg1"/>
          </a:solidFill>
          <a:effectLst>
            <a:softEdge rad="0"/>
          </a:effectLst>
          <a:scene3d>
            <a:camera prst="orthographicFront"/>
            <a:lightRig rig="threePt" dir="t"/>
          </a:scene3d>
          <a:sp3d contourW="12700">
            <a:contourClr>
              <a:srgbClr val="0070C0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0656" tIns="25400" rIns="25400" bIns="25400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pt-BR" sz="1400" b="1" spc="75">
              <a:solidFill>
                <a:srgbClr val="FFFFFF"/>
              </a:solidFill>
              <a:latin typeface="Aileron"/>
            </a:endParaRPr>
          </a:p>
        </p:txBody>
      </p:sp>
      <p:sp>
        <p:nvSpPr>
          <p:cNvPr id="25" name="Forma Livre: Forma 24">
            <a:extLst>
              <a:ext uri="{FF2B5EF4-FFF2-40B4-BE49-F238E27FC236}">
                <a16:creationId xmlns:a16="http://schemas.microsoft.com/office/drawing/2014/main" id="{785607D9-698E-BA41-6227-31978ACCD725}"/>
              </a:ext>
            </a:extLst>
          </p:cNvPr>
          <p:cNvSpPr/>
          <p:nvPr/>
        </p:nvSpPr>
        <p:spPr>
          <a:xfrm>
            <a:off x="6768015" y="3646347"/>
            <a:ext cx="2291619" cy="328385"/>
          </a:xfrm>
          <a:custGeom>
            <a:avLst/>
            <a:gdLst>
              <a:gd name="connsiteX0" fmla="*/ 0 w 2291619"/>
              <a:gd name="connsiteY0" fmla="*/ 0 h 328385"/>
              <a:gd name="connsiteX1" fmla="*/ 2291619 w 2291619"/>
              <a:gd name="connsiteY1" fmla="*/ 0 h 328385"/>
              <a:gd name="connsiteX2" fmla="*/ 2291619 w 2291619"/>
              <a:gd name="connsiteY2" fmla="*/ 328385 h 328385"/>
              <a:gd name="connsiteX3" fmla="*/ 0 w 2291619"/>
              <a:gd name="connsiteY3" fmla="*/ 328385 h 328385"/>
              <a:gd name="connsiteX4" fmla="*/ 0 w 2291619"/>
              <a:gd name="connsiteY4" fmla="*/ 0 h 32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1619" h="328385">
                <a:moveTo>
                  <a:pt x="0" y="0"/>
                </a:moveTo>
                <a:lnTo>
                  <a:pt x="2291619" y="0"/>
                </a:lnTo>
                <a:lnTo>
                  <a:pt x="2291619" y="328385"/>
                </a:lnTo>
                <a:lnTo>
                  <a:pt x="0" y="3283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0656" tIns="25400" rIns="25400" bIns="25400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spc="75" dirty="0" err="1">
                <a:solidFill>
                  <a:srgbClr val="FFFFFF"/>
                </a:solidFill>
                <a:latin typeface="Aileron"/>
                <a:sym typeface="Aileron"/>
              </a:rPr>
              <a:t>Trastornos</a:t>
            </a:r>
            <a:r>
              <a:rPr lang="en-US" sz="1400" b="1" spc="75" dirty="0">
                <a:solidFill>
                  <a:srgbClr val="FFFFFF"/>
                </a:solidFill>
                <a:latin typeface="Aileron"/>
                <a:sym typeface="Aileron"/>
              </a:rPr>
              <a:t> del </a:t>
            </a:r>
            <a:r>
              <a:rPr lang="en-US" sz="1400" b="1" spc="75" dirty="0" err="1">
                <a:solidFill>
                  <a:srgbClr val="FFFFFF"/>
                </a:solidFill>
                <a:latin typeface="Aileron"/>
                <a:sym typeface="Aileron"/>
              </a:rPr>
              <a:t>sueño</a:t>
            </a:r>
            <a:endParaRPr lang="en-US" sz="1400" b="1" spc="75" dirty="0">
              <a:solidFill>
                <a:srgbClr val="FFFFFF"/>
              </a:solidFill>
              <a:latin typeface="Aileron"/>
              <a:sym typeface="Aileron"/>
            </a:endParaRP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4C6F5194-DFB0-0F7E-BFEE-14D0818D732E}"/>
              </a:ext>
            </a:extLst>
          </p:cNvPr>
          <p:cNvSpPr/>
          <p:nvPr/>
        </p:nvSpPr>
        <p:spPr>
          <a:xfrm>
            <a:off x="6562773" y="3605299"/>
            <a:ext cx="410482" cy="410482"/>
          </a:xfrm>
          <a:prstGeom prst="ellipse">
            <a:avLst/>
          </a:prstGeom>
          <a:solidFill>
            <a:schemeClr val="bg1"/>
          </a:solidFill>
          <a:effectLst>
            <a:softEdge rad="0"/>
          </a:effectLst>
          <a:scene3d>
            <a:camera prst="orthographicFront"/>
            <a:lightRig rig="threePt" dir="t"/>
          </a:scene3d>
          <a:sp3d contourW="12700">
            <a:contourClr>
              <a:srgbClr val="0070C0"/>
            </a:contourClr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0656" tIns="25400" rIns="25400" bIns="25400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pt-BR" sz="1400" b="1" spc="75">
              <a:solidFill>
                <a:srgbClr val="FFFFFF"/>
              </a:solidFill>
              <a:latin typeface="Aileron"/>
            </a:endParaRPr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id="{7C5117CE-8F06-A6AE-BD7D-EA550E45E6C1}"/>
              </a:ext>
            </a:extLst>
          </p:cNvPr>
          <p:cNvSpPr/>
          <p:nvPr/>
        </p:nvSpPr>
        <p:spPr>
          <a:xfrm>
            <a:off x="4069609" y="1931127"/>
            <a:ext cx="1052212" cy="828302"/>
          </a:xfrm>
          <a:custGeom>
            <a:avLst/>
            <a:gdLst/>
            <a:ahLst/>
            <a:cxnLst/>
            <a:rect l="l" t="t" r="r" b="b"/>
            <a:pathLst>
              <a:path w="2324504" h="1801068">
                <a:moveTo>
                  <a:pt x="0" y="0"/>
                </a:moveTo>
                <a:lnTo>
                  <a:pt x="2324504" y="0"/>
                </a:lnTo>
                <a:lnTo>
                  <a:pt x="2324504" y="1801068"/>
                </a:lnTo>
                <a:lnTo>
                  <a:pt x="0" y="18010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s-ES_tradnl" sz="675"/>
          </a:p>
        </p:txBody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DC1CE4A0-7897-93D1-82D1-4FD2CBCD7872}"/>
              </a:ext>
            </a:extLst>
          </p:cNvPr>
          <p:cNvSpPr/>
          <p:nvPr/>
        </p:nvSpPr>
        <p:spPr>
          <a:xfrm>
            <a:off x="4069609" y="3800045"/>
            <a:ext cx="1052212" cy="822544"/>
          </a:xfrm>
          <a:custGeom>
            <a:avLst/>
            <a:gdLst/>
            <a:ahLst/>
            <a:cxnLst/>
            <a:rect l="l" t="t" r="r" b="b"/>
            <a:pathLst>
              <a:path w="2324504" h="1788547">
                <a:moveTo>
                  <a:pt x="0" y="0"/>
                </a:moveTo>
                <a:lnTo>
                  <a:pt x="2324504" y="0"/>
                </a:lnTo>
                <a:lnTo>
                  <a:pt x="2324504" y="1788547"/>
                </a:lnTo>
                <a:lnTo>
                  <a:pt x="0" y="17885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9763" b="-17866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s-ES_tradnl" sz="675" dirty="0"/>
          </a:p>
        </p:txBody>
      </p:sp>
      <p:sp>
        <p:nvSpPr>
          <p:cNvPr id="5" name="Freeform 12">
            <a:extLst>
              <a:ext uri="{FF2B5EF4-FFF2-40B4-BE49-F238E27FC236}">
                <a16:creationId xmlns:a16="http://schemas.microsoft.com/office/drawing/2014/main" id="{FE8FB25B-8814-F934-7B46-1F4F35DF56FF}"/>
              </a:ext>
            </a:extLst>
          </p:cNvPr>
          <p:cNvSpPr/>
          <p:nvPr/>
        </p:nvSpPr>
        <p:spPr>
          <a:xfrm>
            <a:off x="2916967" y="1453927"/>
            <a:ext cx="1052212" cy="816248"/>
          </a:xfrm>
          <a:custGeom>
            <a:avLst/>
            <a:gdLst/>
            <a:ahLst/>
            <a:cxnLst/>
            <a:rect l="l" t="t" r="r" b="b"/>
            <a:pathLst>
              <a:path w="2324504" h="1774857">
                <a:moveTo>
                  <a:pt x="0" y="0"/>
                </a:moveTo>
                <a:lnTo>
                  <a:pt x="2324504" y="0"/>
                </a:lnTo>
                <a:lnTo>
                  <a:pt x="2324504" y="1774858"/>
                </a:lnTo>
                <a:lnTo>
                  <a:pt x="0" y="17748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648" r="-10091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s-ES_tradnl" sz="675"/>
          </a:p>
        </p:txBody>
      </p:sp>
      <p:sp>
        <p:nvSpPr>
          <p:cNvPr id="6" name="Freeform 14">
            <a:extLst>
              <a:ext uri="{FF2B5EF4-FFF2-40B4-BE49-F238E27FC236}">
                <a16:creationId xmlns:a16="http://schemas.microsoft.com/office/drawing/2014/main" id="{77327BAC-43FF-D9F5-9BD1-0C110D1D56F7}"/>
              </a:ext>
            </a:extLst>
          </p:cNvPr>
          <p:cNvSpPr/>
          <p:nvPr/>
        </p:nvSpPr>
        <p:spPr>
          <a:xfrm>
            <a:off x="2904174" y="3388773"/>
            <a:ext cx="1065005" cy="822544"/>
          </a:xfrm>
          <a:custGeom>
            <a:avLst/>
            <a:gdLst/>
            <a:ahLst/>
            <a:cxnLst/>
            <a:rect l="l" t="t" r="r" b="b"/>
            <a:pathLst>
              <a:path w="2352766" h="1788547">
                <a:moveTo>
                  <a:pt x="0" y="0"/>
                </a:moveTo>
                <a:lnTo>
                  <a:pt x="2352766" y="0"/>
                </a:lnTo>
                <a:lnTo>
                  <a:pt x="2352766" y="1788547"/>
                </a:lnTo>
                <a:lnTo>
                  <a:pt x="0" y="17885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945" r="-27525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s-ES_tradnl" sz="675" dirty="0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EDC8EE0D-286B-82D4-46BF-1F07980B17FF}"/>
              </a:ext>
            </a:extLst>
          </p:cNvPr>
          <p:cNvSpPr/>
          <p:nvPr/>
        </p:nvSpPr>
        <p:spPr>
          <a:xfrm>
            <a:off x="2904705" y="2398698"/>
            <a:ext cx="1052212" cy="822544"/>
          </a:xfrm>
          <a:custGeom>
            <a:avLst/>
            <a:gdLst/>
            <a:ahLst/>
            <a:cxnLst/>
            <a:rect l="l" t="t" r="r" b="b"/>
            <a:pathLst>
              <a:path w="2324504" h="1788547">
                <a:moveTo>
                  <a:pt x="0" y="0"/>
                </a:moveTo>
                <a:lnTo>
                  <a:pt x="2324504" y="0"/>
                </a:lnTo>
                <a:lnTo>
                  <a:pt x="2324504" y="1788547"/>
                </a:lnTo>
                <a:lnTo>
                  <a:pt x="0" y="178854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243" r="-31494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s-ES_tradnl" sz="675"/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97F3962D-9D72-262D-3C8E-44026BE937F5}"/>
              </a:ext>
            </a:extLst>
          </p:cNvPr>
          <p:cNvSpPr/>
          <p:nvPr/>
        </p:nvSpPr>
        <p:spPr>
          <a:xfrm>
            <a:off x="5222251" y="3388773"/>
            <a:ext cx="1065005" cy="822544"/>
          </a:xfrm>
          <a:custGeom>
            <a:avLst/>
            <a:gdLst/>
            <a:ahLst/>
            <a:cxnLst/>
            <a:rect l="l" t="t" r="r" b="b"/>
            <a:pathLst>
              <a:path w="2352766" h="1788547">
                <a:moveTo>
                  <a:pt x="0" y="0"/>
                </a:moveTo>
                <a:lnTo>
                  <a:pt x="2352766" y="0"/>
                </a:lnTo>
                <a:lnTo>
                  <a:pt x="2352766" y="1788547"/>
                </a:lnTo>
                <a:lnTo>
                  <a:pt x="0" y="178854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124" r="-35940" b="-35053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s-ES_tradnl" sz="675" dirty="0"/>
          </a:p>
        </p:txBody>
      </p:sp>
      <p:sp>
        <p:nvSpPr>
          <p:cNvPr id="9" name="Freeform 17">
            <a:extLst>
              <a:ext uri="{FF2B5EF4-FFF2-40B4-BE49-F238E27FC236}">
                <a16:creationId xmlns:a16="http://schemas.microsoft.com/office/drawing/2014/main" id="{BBD138C9-FD1A-1A96-DA64-ACF5E6025976}"/>
              </a:ext>
            </a:extLst>
          </p:cNvPr>
          <p:cNvSpPr/>
          <p:nvPr/>
        </p:nvSpPr>
        <p:spPr>
          <a:xfrm>
            <a:off x="4075352" y="2874859"/>
            <a:ext cx="1052212" cy="822544"/>
          </a:xfrm>
          <a:custGeom>
            <a:avLst/>
            <a:gdLst/>
            <a:ahLst/>
            <a:cxnLst/>
            <a:rect l="l" t="t" r="r" b="b"/>
            <a:pathLst>
              <a:path w="2324504" h="1788547">
                <a:moveTo>
                  <a:pt x="0" y="0"/>
                </a:moveTo>
                <a:lnTo>
                  <a:pt x="2324504" y="0"/>
                </a:lnTo>
                <a:lnTo>
                  <a:pt x="2324504" y="1788547"/>
                </a:lnTo>
                <a:lnTo>
                  <a:pt x="0" y="178854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48278" b="-28241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s-ES_tradnl" sz="675"/>
          </a:p>
        </p:txBody>
      </p:sp>
      <p:sp>
        <p:nvSpPr>
          <p:cNvPr id="10" name="Freeform 18">
            <a:extLst>
              <a:ext uri="{FF2B5EF4-FFF2-40B4-BE49-F238E27FC236}">
                <a16:creationId xmlns:a16="http://schemas.microsoft.com/office/drawing/2014/main" id="{26E02160-5B4F-D64F-9EE6-957ED9181247}"/>
              </a:ext>
            </a:extLst>
          </p:cNvPr>
          <p:cNvSpPr/>
          <p:nvPr/>
        </p:nvSpPr>
        <p:spPr>
          <a:xfrm>
            <a:off x="5222251" y="2398698"/>
            <a:ext cx="1065005" cy="822544"/>
          </a:xfrm>
          <a:custGeom>
            <a:avLst/>
            <a:gdLst/>
            <a:ahLst/>
            <a:cxnLst/>
            <a:rect l="l" t="t" r="r" b="b"/>
            <a:pathLst>
              <a:path w="2352766" h="1788547">
                <a:moveTo>
                  <a:pt x="0" y="0"/>
                </a:moveTo>
                <a:lnTo>
                  <a:pt x="2352766" y="0"/>
                </a:lnTo>
                <a:lnTo>
                  <a:pt x="2352766" y="1788547"/>
                </a:lnTo>
                <a:lnTo>
                  <a:pt x="0" y="178854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529" r="-13121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s-ES_tradnl" sz="675"/>
          </a:p>
        </p:txBody>
      </p:sp>
      <p:sp>
        <p:nvSpPr>
          <p:cNvPr id="11" name="Freeform 19">
            <a:extLst>
              <a:ext uri="{FF2B5EF4-FFF2-40B4-BE49-F238E27FC236}">
                <a16:creationId xmlns:a16="http://schemas.microsoft.com/office/drawing/2014/main" id="{25645EBF-14C8-AC76-2A05-E95C83AC680E}"/>
              </a:ext>
            </a:extLst>
          </p:cNvPr>
          <p:cNvSpPr/>
          <p:nvPr/>
        </p:nvSpPr>
        <p:spPr>
          <a:xfrm>
            <a:off x="5234514" y="1455625"/>
            <a:ext cx="1052212" cy="822544"/>
          </a:xfrm>
          <a:custGeom>
            <a:avLst/>
            <a:gdLst/>
            <a:ahLst/>
            <a:cxnLst/>
            <a:rect l="l" t="t" r="r" b="b"/>
            <a:pathLst>
              <a:path w="2563979" h="1788547">
                <a:moveTo>
                  <a:pt x="0" y="0"/>
                </a:moveTo>
                <a:lnTo>
                  <a:pt x="2563978" y="0"/>
                </a:lnTo>
                <a:lnTo>
                  <a:pt x="2563978" y="1788547"/>
                </a:lnTo>
                <a:lnTo>
                  <a:pt x="0" y="178854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4061" r="-4061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s-ES_tradnl" sz="675"/>
          </a:p>
        </p:txBody>
      </p:sp>
      <p:pic>
        <p:nvPicPr>
          <p:cNvPr id="1026" name="Picture 2" descr="Conheça os cinco sinais de depressão mais comuns nos adolescentes | VEJA">
            <a:extLst>
              <a:ext uri="{FF2B5EF4-FFF2-40B4-BE49-F238E27FC236}">
                <a16:creationId xmlns:a16="http://schemas.microsoft.com/office/drawing/2014/main" id="{B637AA12-91CC-CCF9-5E5B-2C7F9A7C9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466" y="1040530"/>
            <a:ext cx="1096287" cy="81624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Semicírculo 28">
            <a:extLst>
              <a:ext uri="{FF2B5EF4-FFF2-40B4-BE49-F238E27FC236}">
                <a16:creationId xmlns:a16="http://schemas.microsoft.com/office/drawing/2014/main" id="{F7A1240A-D96C-77AF-FF66-23BF2479DDDE}"/>
              </a:ext>
            </a:extLst>
          </p:cNvPr>
          <p:cNvSpPr/>
          <p:nvPr/>
        </p:nvSpPr>
        <p:spPr>
          <a:xfrm flipH="1">
            <a:off x="2299369" y="391295"/>
            <a:ext cx="4867211" cy="4867211"/>
          </a:xfrm>
          <a:prstGeom prst="blockArc">
            <a:avLst>
              <a:gd name="adj1" fmla="val 18900000"/>
              <a:gd name="adj2" fmla="val 1839326"/>
              <a:gd name="adj3" fmla="val 1630"/>
            </a:avLst>
          </a:prstGeom>
        </p:spPr>
        <p:style>
          <a:lnRef idx="2">
            <a:schemeClr val="accent1">
              <a:tint val="9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tint val="9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/>
          </a:p>
        </p:txBody>
      </p: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67F69D91-3493-2827-A28A-1DECF3483AE3}"/>
              </a:ext>
            </a:extLst>
          </p:cNvPr>
          <p:cNvGrpSpPr/>
          <p:nvPr/>
        </p:nvGrpSpPr>
        <p:grpSpPr>
          <a:xfrm flipH="1">
            <a:off x="177338" y="1137207"/>
            <a:ext cx="2589001" cy="2793058"/>
            <a:chOff x="749229" y="1190011"/>
            <a:chExt cx="2589001" cy="2793058"/>
          </a:xfrm>
        </p:grpSpPr>
        <p:sp>
          <p:nvSpPr>
            <p:cNvPr id="30" name="Forma Livre: Forma 29">
              <a:extLst>
                <a:ext uri="{FF2B5EF4-FFF2-40B4-BE49-F238E27FC236}">
                  <a16:creationId xmlns:a16="http://schemas.microsoft.com/office/drawing/2014/main" id="{B2D408F5-357D-1CCA-FB91-16FC99103CF6}"/>
                </a:ext>
              </a:extLst>
            </p:cNvPr>
            <p:cNvSpPr/>
            <p:nvPr/>
          </p:nvSpPr>
          <p:spPr>
            <a:xfrm flipH="1">
              <a:off x="749229" y="1190011"/>
              <a:ext cx="2589001" cy="359073"/>
            </a:xfrm>
            <a:custGeom>
              <a:avLst/>
              <a:gdLst>
                <a:gd name="connsiteX0" fmla="*/ 0 w 2589001"/>
                <a:gd name="connsiteY0" fmla="*/ 0 h 328385"/>
                <a:gd name="connsiteX1" fmla="*/ 2589001 w 2589001"/>
                <a:gd name="connsiteY1" fmla="*/ 0 h 328385"/>
                <a:gd name="connsiteX2" fmla="*/ 2589001 w 2589001"/>
                <a:gd name="connsiteY2" fmla="*/ 328385 h 328385"/>
                <a:gd name="connsiteX3" fmla="*/ 0 w 2589001"/>
                <a:gd name="connsiteY3" fmla="*/ 328385 h 328385"/>
                <a:gd name="connsiteX4" fmla="*/ 0 w 2589001"/>
                <a:gd name="connsiteY4" fmla="*/ 0 h 328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9001" h="328385">
                  <a:moveTo>
                    <a:pt x="0" y="0"/>
                  </a:moveTo>
                  <a:lnTo>
                    <a:pt x="2589001" y="0"/>
                  </a:lnTo>
                  <a:lnTo>
                    <a:pt x="2589001" y="328385"/>
                  </a:lnTo>
                  <a:lnTo>
                    <a:pt x="0" y="3283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0656" tIns="25400" rIns="25400" bIns="25400" numCol="1" spcCol="1270" anchor="ctr" anchorCtr="0">
              <a:noAutofit/>
            </a:bodyPr>
            <a:lstStyle/>
            <a:p>
              <a:pPr marL="0" lvl="0" indent="0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b="1" kern="1200" spc="75" dirty="0" err="1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Lesiones</a:t>
              </a:r>
              <a:r>
                <a:rPr lang="en-US" sz="1400" b="1" kern="1200" spc="75" dirty="0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 </a:t>
              </a:r>
              <a:r>
                <a:rPr lang="en-US" sz="1400" b="1" kern="1200" spc="75" dirty="0" err="1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traumáticas</a:t>
              </a:r>
              <a:r>
                <a:rPr lang="en-US" sz="1400" b="1" kern="1200" spc="75" dirty="0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 </a:t>
              </a:r>
            </a:p>
          </p:txBody>
        </p:sp>
        <p:sp>
          <p:nvSpPr>
            <p:cNvPr id="31" name="Forma Livre: Forma 30">
              <a:extLst>
                <a:ext uri="{FF2B5EF4-FFF2-40B4-BE49-F238E27FC236}">
                  <a16:creationId xmlns:a16="http://schemas.microsoft.com/office/drawing/2014/main" id="{6CBE0A0B-4F07-6789-36D7-075F34206066}"/>
                </a:ext>
              </a:extLst>
            </p:cNvPr>
            <p:cNvSpPr/>
            <p:nvPr/>
          </p:nvSpPr>
          <p:spPr>
            <a:xfrm>
              <a:off x="1053065" y="1636648"/>
              <a:ext cx="2281864" cy="394046"/>
            </a:xfrm>
            <a:custGeom>
              <a:avLst/>
              <a:gdLst>
                <a:gd name="connsiteX0" fmla="*/ 0 w 2291619"/>
                <a:gd name="connsiteY0" fmla="*/ 0 h 328385"/>
                <a:gd name="connsiteX1" fmla="*/ 2291619 w 2291619"/>
                <a:gd name="connsiteY1" fmla="*/ 0 h 328385"/>
                <a:gd name="connsiteX2" fmla="*/ 2291619 w 2291619"/>
                <a:gd name="connsiteY2" fmla="*/ 328385 h 328385"/>
                <a:gd name="connsiteX3" fmla="*/ 0 w 2291619"/>
                <a:gd name="connsiteY3" fmla="*/ 328385 h 328385"/>
                <a:gd name="connsiteX4" fmla="*/ 0 w 2291619"/>
                <a:gd name="connsiteY4" fmla="*/ 0 h 328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1619" h="328385">
                  <a:moveTo>
                    <a:pt x="0" y="0"/>
                  </a:moveTo>
                  <a:lnTo>
                    <a:pt x="2291619" y="0"/>
                  </a:lnTo>
                  <a:lnTo>
                    <a:pt x="2291619" y="328385"/>
                  </a:lnTo>
                  <a:lnTo>
                    <a:pt x="0" y="3283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50000"/>
                <a:hueOff val="95502"/>
                <a:satOff val="2559"/>
                <a:lumOff val="11272"/>
                <a:alphaOff val="0"/>
              </a:schemeClr>
            </a:fillRef>
            <a:effectRef idx="0">
              <a:schemeClr val="accent1">
                <a:shade val="50000"/>
                <a:hueOff val="95502"/>
                <a:satOff val="2559"/>
                <a:lumOff val="1127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0656" tIns="25400" rIns="25400" bIns="25400" numCol="1" spcCol="1270" anchor="ctr" anchorCtr="0">
              <a:noAutofit/>
            </a:bodyPr>
            <a:lstStyle/>
            <a:p>
              <a:pPr marL="0" lvl="0" indent="0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/>
                <a:buNone/>
              </a:pPr>
              <a:r>
                <a:rPr lang="en-US" sz="1400" b="1" kern="1200" spc="75" dirty="0" err="1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Trastornos</a:t>
              </a:r>
              <a:r>
                <a:rPr lang="en-US" sz="1400" b="1" kern="1200" spc="75" dirty="0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 </a:t>
              </a:r>
              <a:r>
                <a:rPr lang="en-US" sz="1400" b="1" kern="1200" spc="75" dirty="0" err="1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musculoesqueléticos</a:t>
              </a:r>
              <a:r>
                <a:rPr lang="en-US" sz="1400" b="1" kern="1200" spc="75" dirty="0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 </a:t>
              </a:r>
            </a:p>
          </p:txBody>
        </p:sp>
        <p:sp>
          <p:nvSpPr>
            <p:cNvPr id="32" name="Forma Livre: Forma 31">
              <a:extLst>
                <a:ext uri="{FF2B5EF4-FFF2-40B4-BE49-F238E27FC236}">
                  <a16:creationId xmlns:a16="http://schemas.microsoft.com/office/drawing/2014/main" id="{E797B2D8-0009-DF0A-6EBD-B26BDBCD362C}"/>
                </a:ext>
              </a:extLst>
            </p:cNvPr>
            <p:cNvSpPr/>
            <p:nvPr/>
          </p:nvSpPr>
          <p:spPr>
            <a:xfrm>
              <a:off x="1200380" y="2172763"/>
              <a:ext cx="2128654" cy="372852"/>
            </a:xfrm>
            <a:custGeom>
              <a:avLst/>
              <a:gdLst>
                <a:gd name="connsiteX0" fmla="*/ 0 w 2128654"/>
                <a:gd name="connsiteY0" fmla="*/ 0 h 328385"/>
                <a:gd name="connsiteX1" fmla="*/ 2128654 w 2128654"/>
                <a:gd name="connsiteY1" fmla="*/ 0 h 328385"/>
                <a:gd name="connsiteX2" fmla="*/ 2128654 w 2128654"/>
                <a:gd name="connsiteY2" fmla="*/ 328385 h 328385"/>
                <a:gd name="connsiteX3" fmla="*/ 0 w 2128654"/>
                <a:gd name="connsiteY3" fmla="*/ 328385 h 328385"/>
                <a:gd name="connsiteX4" fmla="*/ 0 w 2128654"/>
                <a:gd name="connsiteY4" fmla="*/ 0 h 328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8654" h="328385">
                  <a:moveTo>
                    <a:pt x="0" y="0"/>
                  </a:moveTo>
                  <a:lnTo>
                    <a:pt x="2128654" y="0"/>
                  </a:lnTo>
                  <a:lnTo>
                    <a:pt x="2128654" y="328385"/>
                  </a:lnTo>
                  <a:lnTo>
                    <a:pt x="0" y="3283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50000"/>
                <a:hueOff val="191005"/>
                <a:satOff val="5117"/>
                <a:lumOff val="22545"/>
                <a:alphaOff val="0"/>
              </a:schemeClr>
            </a:fillRef>
            <a:effectRef idx="0">
              <a:schemeClr val="accent1">
                <a:shade val="50000"/>
                <a:hueOff val="191005"/>
                <a:satOff val="5117"/>
                <a:lumOff val="2254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0656" tIns="25400" rIns="25400" bIns="25400" numCol="1" spcCol="1270" anchor="ctr" anchorCtr="0">
              <a:noAutofit/>
            </a:bodyPr>
            <a:lstStyle/>
            <a:p>
              <a:pPr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spc="75" dirty="0" err="1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Problemas</a:t>
              </a:r>
              <a:r>
                <a:rPr lang="en-US" sz="1400" b="1" kern="1200" spc="75" dirty="0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 de </a:t>
              </a:r>
              <a:r>
                <a:rPr lang="en-US" sz="1400" b="1" kern="1200" spc="75" dirty="0" err="1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audición</a:t>
              </a:r>
              <a:endParaRPr lang="en-US" sz="1400" b="1" kern="1200" spc="7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endParaRPr>
            </a:p>
          </p:txBody>
        </p:sp>
        <p:sp>
          <p:nvSpPr>
            <p:cNvPr id="33" name="Forma Livre: Forma 32">
              <a:extLst>
                <a:ext uri="{FF2B5EF4-FFF2-40B4-BE49-F238E27FC236}">
                  <a16:creationId xmlns:a16="http://schemas.microsoft.com/office/drawing/2014/main" id="{7DD107AB-7D7E-A10A-4E9F-19B797701B89}"/>
                </a:ext>
              </a:extLst>
            </p:cNvPr>
            <p:cNvSpPr/>
            <p:nvPr/>
          </p:nvSpPr>
          <p:spPr>
            <a:xfrm>
              <a:off x="1252413" y="2648910"/>
              <a:ext cx="2076621" cy="372852"/>
            </a:xfrm>
            <a:custGeom>
              <a:avLst/>
              <a:gdLst>
                <a:gd name="connsiteX0" fmla="*/ 0 w 2076621"/>
                <a:gd name="connsiteY0" fmla="*/ 0 h 328385"/>
                <a:gd name="connsiteX1" fmla="*/ 2076621 w 2076621"/>
                <a:gd name="connsiteY1" fmla="*/ 0 h 328385"/>
                <a:gd name="connsiteX2" fmla="*/ 2076621 w 2076621"/>
                <a:gd name="connsiteY2" fmla="*/ 328385 h 328385"/>
                <a:gd name="connsiteX3" fmla="*/ 0 w 2076621"/>
                <a:gd name="connsiteY3" fmla="*/ 328385 h 328385"/>
                <a:gd name="connsiteX4" fmla="*/ 0 w 2076621"/>
                <a:gd name="connsiteY4" fmla="*/ 0 h 328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621" h="328385">
                  <a:moveTo>
                    <a:pt x="0" y="0"/>
                  </a:moveTo>
                  <a:lnTo>
                    <a:pt x="2076621" y="0"/>
                  </a:lnTo>
                  <a:lnTo>
                    <a:pt x="2076621" y="328385"/>
                  </a:lnTo>
                  <a:lnTo>
                    <a:pt x="0" y="3283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50000"/>
                <a:hueOff val="286507"/>
                <a:satOff val="7676"/>
                <a:lumOff val="33817"/>
                <a:alphaOff val="0"/>
              </a:schemeClr>
            </a:fillRef>
            <a:effectRef idx="0">
              <a:schemeClr val="accent1">
                <a:shade val="50000"/>
                <a:hueOff val="286507"/>
                <a:satOff val="7676"/>
                <a:lumOff val="3381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0656" tIns="25400" rIns="25400" bIns="25400" numCol="1" spcCol="1270" anchor="ctr" anchorCtr="0">
              <a:noAutofit/>
            </a:bodyPr>
            <a:lstStyle/>
            <a:p>
              <a:pPr marL="0" lvl="0" indent="0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/>
                <a:buNone/>
              </a:pPr>
              <a:r>
                <a:rPr lang="en-US" sz="1400" b="1" kern="1200" spc="75" dirty="0" err="1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Problemas</a:t>
              </a:r>
              <a:r>
                <a:rPr lang="en-US" sz="1400" b="1" kern="1200" spc="75" dirty="0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 </a:t>
              </a:r>
              <a:r>
                <a:rPr lang="en-US" sz="1400" b="1" kern="1200" spc="75" dirty="0" err="1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respiratorios</a:t>
              </a:r>
              <a:endParaRPr lang="en-US" sz="1400" b="1" kern="1200" spc="75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endParaRPr>
            </a:p>
          </p:txBody>
        </p:sp>
        <p:sp>
          <p:nvSpPr>
            <p:cNvPr id="34" name="Forma Livre: Forma 33">
              <a:extLst>
                <a:ext uri="{FF2B5EF4-FFF2-40B4-BE49-F238E27FC236}">
                  <a16:creationId xmlns:a16="http://schemas.microsoft.com/office/drawing/2014/main" id="{183ED86A-7A62-FFCC-C3B4-95B6129EE781}"/>
                </a:ext>
              </a:extLst>
            </p:cNvPr>
            <p:cNvSpPr/>
            <p:nvPr/>
          </p:nvSpPr>
          <p:spPr>
            <a:xfrm>
              <a:off x="1200380" y="3142935"/>
              <a:ext cx="2128654" cy="328024"/>
            </a:xfrm>
            <a:custGeom>
              <a:avLst/>
              <a:gdLst>
                <a:gd name="connsiteX0" fmla="*/ 0 w 2128654"/>
                <a:gd name="connsiteY0" fmla="*/ 0 h 328385"/>
                <a:gd name="connsiteX1" fmla="*/ 2128654 w 2128654"/>
                <a:gd name="connsiteY1" fmla="*/ 0 h 328385"/>
                <a:gd name="connsiteX2" fmla="*/ 2128654 w 2128654"/>
                <a:gd name="connsiteY2" fmla="*/ 328385 h 328385"/>
                <a:gd name="connsiteX3" fmla="*/ 0 w 2128654"/>
                <a:gd name="connsiteY3" fmla="*/ 328385 h 328385"/>
                <a:gd name="connsiteX4" fmla="*/ 0 w 2128654"/>
                <a:gd name="connsiteY4" fmla="*/ 0 h 328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8654" h="328385">
                  <a:moveTo>
                    <a:pt x="0" y="0"/>
                  </a:moveTo>
                  <a:lnTo>
                    <a:pt x="2128654" y="0"/>
                  </a:lnTo>
                  <a:lnTo>
                    <a:pt x="2128654" y="328385"/>
                  </a:lnTo>
                  <a:lnTo>
                    <a:pt x="0" y="3283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50000"/>
                <a:hueOff val="191005"/>
                <a:satOff val="5117"/>
                <a:lumOff val="22545"/>
                <a:alphaOff val="0"/>
              </a:schemeClr>
            </a:fillRef>
            <a:effectRef idx="0">
              <a:schemeClr val="accent1">
                <a:shade val="50000"/>
                <a:hueOff val="191005"/>
                <a:satOff val="5117"/>
                <a:lumOff val="2254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0656" tIns="25400" rIns="25400" bIns="25400" numCol="1" spcCol="1270" anchor="ctr" anchorCtr="0">
              <a:noAutofit/>
            </a:bodyPr>
            <a:lstStyle/>
            <a:p>
              <a:pPr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spc="75" dirty="0" err="1">
                  <a:solidFill>
                    <a:srgbClr val="FFFFFF"/>
                  </a:solidFill>
                  <a:latin typeface="Aileron"/>
                  <a:sym typeface="Aileron"/>
                </a:rPr>
                <a:t>Problemas</a:t>
              </a:r>
              <a:r>
                <a:rPr lang="en-US" sz="1400" b="1" spc="75" dirty="0">
                  <a:solidFill>
                    <a:srgbClr val="FFFFFF"/>
                  </a:solidFill>
                  <a:latin typeface="Aileron"/>
                  <a:sym typeface="Aileron"/>
                </a:rPr>
                <a:t> </a:t>
              </a:r>
              <a:r>
                <a:rPr lang="en-US" sz="1400" b="1" spc="75" dirty="0" err="1">
                  <a:solidFill>
                    <a:srgbClr val="FFFFFF"/>
                  </a:solidFill>
                  <a:latin typeface="Aileron"/>
                  <a:sym typeface="Aileron"/>
                </a:rPr>
                <a:t>nutricionales</a:t>
              </a:r>
              <a:endParaRPr lang="en-US" sz="1400" b="1" spc="75" dirty="0">
                <a:solidFill>
                  <a:srgbClr val="FFFFFF"/>
                </a:solidFill>
                <a:latin typeface="Aileron"/>
                <a:sym typeface="Aileron"/>
              </a:endParaRPr>
            </a:p>
          </p:txBody>
        </p: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id="{B9EF63B2-2B99-DE00-C32D-49EB7022261E}"/>
                </a:ext>
              </a:extLst>
            </p:cNvPr>
            <p:cNvSpPr/>
            <p:nvPr/>
          </p:nvSpPr>
          <p:spPr>
            <a:xfrm>
              <a:off x="1011398" y="3654684"/>
              <a:ext cx="2291619" cy="328385"/>
            </a:xfrm>
            <a:custGeom>
              <a:avLst/>
              <a:gdLst>
                <a:gd name="connsiteX0" fmla="*/ 0 w 2291619"/>
                <a:gd name="connsiteY0" fmla="*/ 0 h 328385"/>
                <a:gd name="connsiteX1" fmla="*/ 2291619 w 2291619"/>
                <a:gd name="connsiteY1" fmla="*/ 0 h 328385"/>
                <a:gd name="connsiteX2" fmla="*/ 2291619 w 2291619"/>
                <a:gd name="connsiteY2" fmla="*/ 328385 h 328385"/>
                <a:gd name="connsiteX3" fmla="*/ 0 w 2291619"/>
                <a:gd name="connsiteY3" fmla="*/ 328385 h 328385"/>
                <a:gd name="connsiteX4" fmla="*/ 0 w 2291619"/>
                <a:gd name="connsiteY4" fmla="*/ 0 h 328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91619" h="328385">
                  <a:moveTo>
                    <a:pt x="0" y="0"/>
                  </a:moveTo>
                  <a:lnTo>
                    <a:pt x="2291619" y="0"/>
                  </a:lnTo>
                  <a:lnTo>
                    <a:pt x="2291619" y="328385"/>
                  </a:lnTo>
                  <a:lnTo>
                    <a:pt x="0" y="3283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50000"/>
                <a:hueOff val="95502"/>
                <a:satOff val="2559"/>
                <a:lumOff val="11272"/>
                <a:alphaOff val="0"/>
              </a:schemeClr>
            </a:fillRef>
            <a:effectRef idx="0">
              <a:schemeClr val="accent1">
                <a:shade val="50000"/>
                <a:hueOff val="95502"/>
                <a:satOff val="2559"/>
                <a:lumOff val="1127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0656" tIns="25400" rIns="25400" bIns="25400" numCol="1" spcCol="1270" anchor="ctr" anchorCtr="0">
              <a:noAutofit/>
            </a:bodyPr>
            <a:lstStyle/>
            <a:p>
              <a:pPr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spc="75" dirty="0" err="1">
                  <a:solidFill>
                    <a:srgbClr val="FFFFFF"/>
                  </a:solidFill>
                  <a:latin typeface="Aileron"/>
                  <a:sym typeface="Aileron"/>
                </a:rPr>
                <a:t>Fatiga</a:t>
              </a:r>
              <a:r>
                <a:rPr lang="en-US" sz="1400" b="1" spc="75" dirty="0">
                  <a:solidFill>
                    <a:srgbClr val="FFFFFF"/>
                  </a:solidFill>
                  <a:latin typeface="Aileron"/>
                  <a:sym typeface="Aileron"/>
                </a:rPr>
                <a:t> </a:t>
              </a:r>
            </a:p>
          </p:txBody>
        </p:sp>
      </p:grpSp>
      <p:grpSp>
        <p:nvGrpSpPr>
          <p:cNvPr id="46" name="Agrupar 45">
            <a:extLst>
              <a:ext uri="{FF2B5EF4-FFF2-40B4-BE49-F238E27FC236}">
                <a16:creationId xmlns:a16="http://schemas.microsoft.com/office/drawing/2014/main" id="{E4B71758-0BD4-7358-0BC6-EEB81D819845}"/>
              </a:ext>
            </a:extLst>
          </p:cNvPr>
          <p:cNvGrpSpPr/>
          <p:nvPr/>
        </p:nvGrpSpPr>
        <p:grpSpPr>
          <a:xfrm flipH="1">
            <a:off x="2031428" y="1089043"/>
            <a:ext cx="922863" cy="2874099"/>
            <a:chOff x="2824932" y="1136754"/>
            <a:chExt cx="922863" cy="2874099"/>
          </a:xfrm>
        </p:grpSpPr>
        <p:sp>
          <p:nvSpPr>
            <p:cNvPr id="40" name="Elipse 39">
              <a:extLst>
                <a:ext uri="{FF2B5EF4-FFF2-40B4-BE49-F238E27FC236}">
                  <a16:creationId xmlns:a16="http://schemas.microsoft.com/office/drawing/2014/main" id="{81379F8F-D239-B642-CB79-E318EFBE3095}"/>
                </a:ext>
              </a:extLst>
            </p:cNvPr>
            <p:cNvSpPr/>
            <p:nvPr/>
          </p:nvSpPr>
          <p:spPr>
            <a:xfrm>
              <a:off x="3122315" y="1629622"/>
              <a:ext cx="410482" cy="410482"/>
            </a:xfrm>
            <a:prstGeom prst="ellipse">
              <a:avLst/>
            </a:prstGeom>
            <a:solidFill>
              <a:schemeClr val="bg1"/>
            </a:solidFill>
            <a:effectLst>
              <a:softEdge rad="0"/>
            </a:effectLst>
            <a:scene3d>
              <a:camera prst="orthographicFront"/>
              <a:lightRig rig="threePt" dir="t"/>
            </a:scene3d>
            <a:sp3d contourW="12700">
              <a:contourClr>
                <a:srgbClr val="0070C0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0656" tIns="25400" rIns="25400" bIns="25400" numCol="1" spcCol="1270" anchor="ctr" anchorCtr="0">
              <a:noAutofit/>
            </a:bodyPr>
            <a:lstStyle/>
            <a:p>
              <a:pPr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1400" b="1" spc="75">
                <a:solidFill>
                  <a:srgbClr val="FFFFFF"/>
                </a:solidFill>
                <a:latin typeface="Aileron"/>
              </a:endParaRPr>
            </a:p>
          </p:txBody>
        </p:sp>
        <p:sp>
          <p:nvSpPr>
            <p:cNvPr id="41" name="Elipse 40">
              <a:extLst>
                <a:ext uri="{FF2B5EF4-FFF2-40B4-BE49-F238E27FC236}">
                  <a16:creationId xmlns:a16="http://schemas.microsoft.com/office/drawing/2014/main" id="{A113F456-92A6-AA54-4CEF-23CFB2D5D379}"/>
                </a:ext>
              </a:extLst>
            </p:cNvPr>
            <p:cNvSpPr/>
            <p:nvPr/>
          </p:nvSpPr>
          <p:spPr>
            <a:xfrm>
              <a:off x="3285280" y="2122128"/>
              <a:ext cx="410482" cy="410482"/>
            </a:xfrm>
            <a:prstGeom prst="ellipse">
              <a:avLst/>
            </a:prstGeom>
            <a:solidFill>
              <a:schemeClr val="bg1"/>
            </a:solidFill>
            <a:effectLst>
              <a:softEdge rad="0"/>
            </a:effectLst>
            <a:scene3d>
              <a:camera prst="orthographicFront"/>
              <a:lightRig rig="threePt" dir="t"/>
            </a:scene3d>
            <a:sp3d contourW="12700">
              <a:contourClr>
                <a:srgbClr val="0070C0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0656" tIns="25400" rIns="25400" bIns="25400" numCol="1" spcCol="1270" anchor="ctr" anchorCtr="0">
              <a:noAutofit/>
            </a:bodyPr>
            <a:lstStyle/>
            <a:p>
              <a:pPr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1400" b="1" spc="75">
                <a:solidFill>
                  <a:srgbClr val="FFFFFF"/>
                </a:solidFill>
                <a:latin typeface="Aileron"/>
              </a:endParaRPr>
            </a:p>
          </p:txBody>
        </p:sp>
        <p:sp>
          <p:nvSpPr>
            <p:cNvPr id="42" name="Elipse 41">
              <a:extLst>
                <a:ext uri="{FF2B5EF4-FFF2-40B4-BE49-F238E27FC236}">
                  <a16:creationId xmlns:a16="http://schemas.microsoft.com/office/drawing/2014/main" id="{8AA2978D-C3C9-1149-44A1-108DD9BEB3A7}"/>
                </a:ext>
              </a:extLst>
            </p:cNvPr>
            <p:cNvSpPr/>
            <p:nvPr/>
          </p:nvSpPr>
          <p:spPr>
            <a:xfrm>
              <a:off x="3337313" y="2614996"/>
              <a:ext cx="410482" cy="410482"/>
            </a:xfrm>
            <a:prstGeom prst="ellipse">
              <a:avLst/>
            </a:prstGeom>
            <a:solidFill>
              <a:schemeClr val="bg1"/>
            </a:solidFill>
            <a:effectLst>
              <a:softEdge rad="0"/>
            </a:effectLst>
            <a:scene3d>
              <a:camera prst="orthographicFront"/>
              <a:lightRig rig="threePt" dir="t"/>
            </a:scene3d>
            <a:sp3d contourW="12700">
              <a:contourClr>
                <a:srgbClr val="0070C0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0656" tIns="25400" rIns="25400" bIns="25400" numCol="1" spcCol="1270" anchor="ctr" anchorCtr="0">
              <a:noAutofit/>
            </a:bodyPr>
            <a:lstStyle/>
            <a:p>
              <a:pPr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1400" b="1" spc="75">
                <a:solidFill>
                  <a:srgbClr val="FFFFFF"/>
                </a:solidFill>
                <a:latin typeface="Aileron"/>
              </a:endParaRPr>
            </a:p>
          </p:txBody>
        </p:sp>
        <p:sp>
          <p:nvSpPr>
            <p:cNvPr id="43" name="Elipse 42">
              <a:extLst>
                <a:ext uri="{FF2B5EF4-FFF2-40B4-BE49-F238E27FC236}">
                  <a16:creationId xmlns:a16="http://schemas.microsoft.com/office/drawing/2014/main" id="{4FE66A88-8C9E-CF0C-17AE-128B740786FF}"/>
                </a:ext>
              </a:extLst>
            </p:cNvPr>
            <p:cNvSpPr/>
            <p:nvPr/>
          </p:nvSpPr>
          <p:spPr>
            <a:xfrm>
              <a:off x="3285280" y="3107864"/>
              <a:ext cx="410482" cy="410482"/>
            </a:xfrm>
            <a:prstGeom prst="ellipse">
              <a:avLst/>
            </a:prstGeom>
            <a:solidFill>
              <a:schemeClr val="bg1"/>
            </a:solidFill>
            <a:effectLst>
              <a:softEdge rad="0"/>
            </a:effectLst>
            <a:scene3d>
              <a:camera prst="orthographicFront"/>
              <a:lightRig rig="threePt" dir="t"/>
            </a:scene3d>
            <a:sp3d contourW="12700">
              <a:contourClr>
                <a:srgbClr val="0070C0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0656" tIns="25400" rIns="25400" bIns="25400" numCol="1" spcCol="1270" anchor="ctr" anchorCtr="0">
              <a:noAutofit/>
            </a:bodyPr>
            <a:lstStyle/>
            <a:p>
              <a:pPr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1400" b="1" spc="75">
                <a:solidFill>
                  <a:srgbClr val="FFFFFF"/>
                </a:solidFill>
                <a:latin typeface="Aileron"/>
              </a:endParaRPr>
            </a:p>
          </p:txBody>
        </p:sp>
        <p:sp>
          <p:nvSpPr>
            <p:cNvPr id="44" name="Elipse 43">
              <a:extLst>
                <a:ext uri="{FF2B5EF4-FFF2-40B4-BE49-F238E27FC236}">
                  <a16:creationId xmlns:a16="http://schemas.microsoft.com/office/drawing/2014/main" id="{05C238C0-879D-8ECD-9497-853A6CC1DFF1}"/>
                </a:ext>
              </a:extLst>
            </p:cNvPr>
            <p:cNvSpPr/>
            <p:nvPr/>
          </p:nvSpPr>
          <p:spPr>
            <a:xfrm>
              <a:off x="3122315" y="3600371"/>
              <a:ext cx="410482" cy="410482"/>
            </a:xfrm>
            <a:prstGeom prst="ellipse">
              <a:avLst/>
            </a:prstGeom>
            <a:solidFill>
              <a:schemeClr val="bg1"/>
            </a:solidFill>
            <a:effectLst>
              <a:softEdge rad="0"/>
            </a:effectLst>
            <a:scene3d>
              <a:camera prst="orthographicFront"/>
              <a:lightRig rig="threePt" dir="t"/>
            </a:scene3d>
            <a:sp3d contourW="12700">
              <a:contourClr>
                <a:srgbClr val="0070C0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0656" tIns="25400" rIns="25400" bIns="25400" numCol="1" spcCol="1270" anchor="ctr" anchorCtr="0">
              <a:noAutofit/>
            </a:bodyPr>
            <a:lstStyle/>
            <a:p>
              <a:pPr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1400" b="1" spc="75">
                <a:solidFill>
                  <a:srgbClr val="FFFFFF"/>
                </a:solidFill>
                <a:latin typeface="Aileron"/>
              </a:endParaRPr>
            </a:p>
          </p:txBody>
        </p:sp>
        <p:sp>
          <p:nvSpPr>
            <p:cNvPr id="39" name="Elipse 38">
              <a:extLst>
                <a:ext uri="{FF2B5EF4-FFF2-40B4-BE49-F238E27FC236}">
                  <a16:creationId xmlns:a16="http://schemas.microsoft.com/office/drawing/2014/main" id="{60DBED17-E3F3-B3C0-2BBE-275A26B11D3C}"/>
                </a:ext>
              </a:extLst>
            </p:cNvPr>
            <p:cNvSpPr/>
            <p:nvPr/>
          </p:nvSpPr>
          <p:spPr>
            <a:xfrm>
              <a:off x="2824932" y="1136754"/>
              <a:ext cx="410482" cy="410482"/>
            </a:xfrm>
            <a:prstGeom prst="ellipse">
              <a:avLst/>
            </a:prstGeom>
            <a:solidFill>
              <a:schemeClr val="bg1"/>
            </a:solidFill>
            <a:effectLst>
              <a:softEdge rad="0"/>
            </a:effectLst>
            <a:scene3d>
              <a:camera prst="orthographicFront"/>
              <a:lightRig rig="threePt" dir="t"/>
            </a:scene3d>
            <a:sp3d contourW="12700">
              <a:contourClr>
                <a:srgbClr val="0070C0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0656" tIns="25400" rIns="25400" bIns="25400" numCol="1" spcCol="1270" anchor="ctr" anchorCtr="0">
              <a:noAutofit/>
            </a:bodyPr>
            <a:lstStyle/>
            <a:p>
              <a:pPr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1400" b="1" spc="75" dirty="0">
                <a:solidFill>
                  <a:srgbClr val="FFFFFF"/>
                </a:solidFill>
                <a:latin typeface="Aileron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BD8A8-424E-10BB-5535-73C574AB7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B1B32E0A-7B2B-4F8D-6B66-E0DA3525A0D6}"/>
              </a:ext>
            </a:extLst>
          </p:cNvPr>
          <p:cNvSpPr/>
          <p:nvPr/>
        </p:nvSpPr>
        <p:spPr>
          <a:xfrm>
            <a:off x="4852949" y="3992022"/>
            <a:ext cx="296201" cy="307593"/>
          </a:xfrm>
          <a:custGeom>
            <a:avLst/>
            <a:gdLst/>
            <a:ahLst/>
            <a:cxnLst/>
            <a:rect l="l" t="t" r="r" b="b"/>
            <a:pathLst>
              <a:path w="592401" h="615185">
                <a:moveTo>
                  <a:pt x="0" y="0"/>
                </a:moveTo>
                <a:lnTo>
                  <a:pt x="592401" y="0"/>
                </a:lnTo>
                <a:lnTo>
                  <a:pt x="592401" y="615185"/>
                </a:lnTo>
                <a:lnTo>
                  <a:pt x="0" y="6151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8678" t="-42098" r="-54307" b="-53369"/>
            </a:stretch>
          </a:blipFill>
        </p:spPr>
        <p:txBody>
          <a:bodyPr/>
          <a:lstStyle/>
          <a:p>
            <a:endParaRPr lang="es-ES_tradnl" sz="675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9C1097D-BA16-E16D-14E5-F42AE636D4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961" y="462761"/>
            <a:ext cx="1976507" cy="1087195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5C06E3F-2449-E796-9E31-AF499947CC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628" y="1845312"/>
            <a:ext cx="1433171" cy="1720096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EB611A0-6C20-4687-6012-13A7B8BBF8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961" y="3860764"/>
            <a:ext cx="1976507" cy="1084621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D4ECAB52-A2B1-8E18-41AD-832E2BB06688}"/>
              </a:ext>
            </a:extLst>
          </p:cNvPr>
          <p:cNvSpPr txBox="1"/>
          <p:nvPr/>
        </p:nvSpPr>
        <p:spPr>
          <a:xfrm>
            <a:off x="3165232" y="2707393"/>
            <a:ext cx="50595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000" b="1" dirty="0"/>
              <a:t>Las muertes con motociclistas fueran 15.549,</a:t>
            </a:r>
          </a:p>
          <a:p>
            <a:pPr algn="ctr"/>
            <a:r>
              <a:rPr lang="es-ES_tradnl" sz="2000" b="1" dirty="0"/>
              <a:t>representando el 42% de las víctimas mortales</a:t>
            </a:r>
          </a:p>
          <a:p>
            <a:pPr algn="ctr"/>
            <a:r>
              <a:rPr lang="es-ES_tradnl" sz="2000" b="1" dirty="0"/>
              <a:t>en el tráfico.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1643660-90D3-3876-DD79-2B165D253AA1}"/>
              </a:ext>
            </a:extLst>
          </p:cNvPr>
          <p:cNvSpPr txBox="1"/>
          <p:nvPr/>
        </p:nvSpPr>
        <p:spPr>
          <a:xfrm>
            <a:off x="3035743" y="997681"/>
            <a:ext cx="50595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1600" b="1"/>
            </a:lvl1pPr>
          </a:lstStyle>
          <a:p>
            <a:r>
              <a:rPr lang="es-ES_tradnl" sz="2000" dirty="0"/>
              <a:t>En 2024, los accidentes de motocicletas provocaron cerca de 149.000 hospitalizaciones en el sistema público de salud brasileño.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B0711391-9330-F731-4CF5-897E58A70273}"/>
              </a:ext>
            </a:extLst>
          </p:cNvPr>
          <p:cNvSpPr/>
          <p:nvPr/>
        </p:nvSpPr>
        <p:spPr>
          <a:xfrm>
            <a:off x="1425953" y="2013344"/>
            <a:ext cx="294142" cy="3270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43486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8BA4F-A921-A1E4-38CA-AF370DF05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9CF07A76-1254-C5E1-F8D9-B6950C5473D1}"/>
              </a:ext>
            </a:extLst>
          </p:cNvPr>
          <p:cNvSpPr txBox="1"/>
          <p:nvPr/>
        </p:nvSpPr>
        <p:spPr>
          <a:xfrm>
            <a:off x="6778727" y="1538413"/>
            <a:ext cx="1093815" cy="173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000" spc="5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Motivação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B23325BE-9C81-7469-77A3-D4B23DE9A7C9}"/>
              </a:ext>
            </a:extLst>
          </p:cNvPr>
          <p:cNvSpPr txBox="1"/>
          <p:nvPr/>
        </p:nvSpPr>
        <p:spPr>
          <a:xfrm>
            <a:off x="6778727" y="2382689"/>
            <a:ext cx="1093815" cy="173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000" spc="5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Inovação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0FCDAD0-9A19-F7C4-FE2B-B189D89A8BB6}"/>
              </a:ext>
            </a:extLst>
          </p:cNvPr>
          <p:cNvSpPr txBox="1"/>
          <p:nvPr/>
        </p:nvSpPr>
        <p:spPr>
          <a:xfrm>
            <a:off x="6778727" y="3236490"/>
            <a:ext cx="1093815" cy="173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000" spc="5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imaginação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381E2880-6FA0-E7FA-5DC9-E04EE5333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6751" y="384740"/>
            <a:ext cx="2017390" cy="2811484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329DA67C-7836-4EDA-6C36-80292F7DAF18}"/>
              </a:ext>
            </a:extLst>
          </p:cNvPr>
          <p:cNvSpPr txBox="1"/>
          <p:nvPr/>
        </p:nvSpPr>
        <p:spPr>
          <a:xfrm>
            <a:off x="1927623" y="95249"/>
            <a:ext cx="4902631" cy="272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ES"/>
            </a:defPPr>
            <a:lvl1pPr algn="ctr">
              <a:lnSpc>
                <a:spcPts val="2211"/>
              </a:lnSpc>
              <a:spcBef>
                <a:spcPct val="0"/>
              </a:spcBef>
              <a:defRPr sz="1800" b="1" spc="51">
                <a:solidFill>
                  <a:srgbClr val="0070C0"/>
                </a:solidFill>
                <a:latin typeface="Aileron Bold"/>
                <a:ea typeface="Aileron Bold"/>
                <a:cs typeface="Aileron Bold"/>
              </a:defRPr>
            </a:lvl1pPr>
          </a:lstStyle>
          <a:p>
            <a:r>
              <a:rPr lang="es-ES_tradnl" dirty="0">
                <a:sym typeface="Aileron Heavy"/>
              </a:rPr>
              <a:t>Grupo Técnico de Trabajo - Repartidores</a:t>
            </a:r>
            <a:endParaRPr lang="en-US" dirty="0">
              <a:sym typeface="Aileron Heavy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5A82B42A-E4B3-872A-2236-1BC8B349BBCC}"/>
              </a:ext>
            </a:extLst>
          </p:cNvPr>
          <p:cNvSpPr txBox="1"/>
          <p:nvPr/>
        </p:nvSpPr>
        <p:spPr>
          <a:xfrm>
            <a:off x="125114" y="576562"/>
            <a:ext cx="6705140" cy="44575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s-ES"/>
            </a:defPPr>
            <a:lvl1pPr algn="ctr">
              <a:lnSpc>
                <a:spcPts val="2211"/>
              </a:lnSpc>
              <a:spcBef>
                <a:spcPct val="0"/>
              </a:spcBef>
              <a:defRPr sz="1800" b="1" spc="51">
                <a:solidFill>
                  <a:srgbClr val="0070C0"/>
                </a:solidFill>
                <a:latin typeface="Aileron Bold"/>
                <a:ea typeface="Aileron Bold"/>
                <a:cs typeface="Aileron Bold"/>
              </a:defRPr>
            </a:lvl1pPr>
          </a:lstStyle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_tradnl" sz="1500" dirty="0">
                <a:sym typeface="Aileron Heavy"/>
              </a:rPr>
              <a:t>Acciones:</a:t>
            </a:r>
          </a:p>
          <a:p>
            <a:pPr marL="9715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_tradnl" sz="1500" dirty="0">
                <a:sym typeface="Aileron Heavy"/>
              </a:rPr>
              <a:t>implementación de puntos de apoyo;</a:t>
            </a:r>
          </a:p>
          <a:p>
            <a:pPr marL="9715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_tradnl" sz="1500" dirty="0">
                <a:sym typeface="Aileron Heavy"/>
              </a:rPr>
              <a:t>especificación de los registros de accidentes laborales y de asistencias sanitarias;</a:t>
            </a:r>
          </a:p>
          <a:p>
            <a:pPr marL="9715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_tradnl" sz="1500" dirty="0">
                <a:sym typeface="Aileron Heavy"/>
              </a:rPr>
              <a:t>aplicación de transparencia a los precios que cobran las plataformas;</a:t>
            </a:r>
          </a:p>
          <a:p>
            <a:pPr marL="9715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_tradnl" sz="1500" dirty="0">
                <a:sym typeface="Aileron Heavy"/>
              </a:rPr>
              <a:t>apoyo para aprobación del Proyecto de Ley </a:t>
            </a:r>
            <a:r>
              <a:rPr lang="es-ES_tradnl" sz="1500" dirty="0" err="1">
                <a:sym typeface="Aileron Heavy"/>
              </a:rPr>
              <a:t>nº</a:t>
            </a:r>
            <a:r>
              <a:rPr lang="es-ES_tradnl" sz="1500" dirty="0">
                <a:sym typeface="Aileron Heavy"/>
              </a:rPr>
              <a:t> 152 de 2025; que regula los derechos y obligaciones de las plataformas digitales, las relaciones laborales y la protección social de los trabajadores, como:</a:t>
            </a:r>
          </a:p>
          <a:p>
            <a:pPr marL="1657350" lvl="4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_tradnl" sz="1500" dirty="0">
                <a:sym typeface="Aileron Heavy"/>
              </a:rPr>
              <a:t>creación de la categoría del «trabajador autónomo en plataforma»;</a:t>
            </a:r>
          </a:p>
          <a:p>
            <a:pPr marL="1657350" lvl="4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_tradnl" sz="1500" dirty="0">
                <a:sym typeface="Aileron Heavy"/>
              </a:rPr>
              <a:t>cobertura social obligatoria;</a:t>
            </a:r>
          </a:p>
          <a:p>
            <a:pPr marL="1657350" lvl="4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_tradnl" sz="1500" dirty="0">
                <a:sym typeface="Aileron Heavy"/>
              </a:rPr>
              <a:t>salario mínimo garantizado;</a:t>
            </a:r>
          </a:p>
          <a:p>
            <a:pPr marL="1657350" lvl="4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_tradnl" sz="1500" dirty="0">
                <a:sym typeface="Aileron Heavy"/>
              </a:rPr>
              <a:t>transparencia algorítmica;</a:t>
            </a:r>
          </a:p>
          <a:p>
            <a:pPr marL="1657350" lvl="4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_tradnl" sz="1500" dirty="0">
                <a:sym typeface="Aileron Heavy"/>
              </a:rPr>
              <a:t>derecho de lo trabajador a defenderse previamente a las puniciones. </a:t>
            </a:r>
          </a:p>
          <a:p>
            <a:pPr marL="9715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500" dirty="0">
              <a:sym typeface="Aileron Heavy"/>
            </a:endParaRPr>
          </a:p>
        </p:txBody>
      </p:sp>
    </p:spTree>
    <p:extLst>
      <p:ext uri="{BB962C8B-B14F-4D97-AF65-F5344CB8AC3E}">
        <p14:creationId xmlns:p14="http://schemas.microsoft.com/office/powerpoint/2010/main" val="4210551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6B00B-20C1-7239-2B08-FB7A9F906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3F9BBDB-424C-02C8-B41A-A4F666063F34}"/>
              </a:ext>
            </a:extLst>
          </p:cNvPr>
          <p:cNvSpPr txBox="1"/>
          <p:nvPr/>
        </p:nvSpPr>
        <p:spPr>
          <a:xfrm>
            <a:off x="6778727" y="1538413"/>
            <a:ext cx="1093815" cy="173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000" spc="5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Motivação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2E11144A-2658-24DB-90F7-70D4F6970E83}"/>
              </a:ext>
            </a:extLst>
          </p:cNvPr>
          <p:cNvSpPr txBox="1"/>
          <p:nvPr/>
        </p:nvSpPr>
        <p:spPr>
          <a:xfrm>
            <a:off x="6778727" y="2382689"/>
            <a:ext cx="1093815" cy="173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000" spc="5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Inovação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4816F72D-4679-6A98-F56C-EA4BE395205F}"/>
              </a:ext>
            </a:extLst>
          </p:cNvPr>
          <p:cNvSpPr txBox="1"/>
          <p:nvPr/>
        </p:nvSpPr>
        <p:spPr>
          <a:xfrm>
            <a:off x="6778727" y="3236490"/>
            <a:ext cx="1093815" cy="173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000" spc="5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imaginação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FD79017-A483-DAE6-8918-365C1E455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259" y="244184"/>
            <a:ext cx="7930270" cy="446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869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" y="-319720"/>
            <a:ext cx="9129713" cy="5143500"/>
          </a:xfrm>
          <a:prstGeom prst="rect">
            <a:avLst/>
          </a:prstGeom>
        </p:spPr>
      </p:pic>
      <p:sp>
        <p:nvSpPr>
          <p:cNvPr id="20" name="CuadroTexto 19"/>
          <p:cNvSpPr txBox="1"/>
          <p:nvPr/>
        </p:nvSpPr>
        <p:spPr>
          <a:xfrm>
            <a:off x="4662161" y="1848475"/>
            <a:ext cx="42612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21B4D1"/>
                </a:solidFill>
              </a:rPr>
              <a:t>Muito obrigado</a:t>
            </a:r>
          </a:p>
          <a:p>
            <a:pPr algn="ctr"/>
            <a:r>
              <a:rPr lang="es-ES" sz="4400" b="1" dirty="0">
                <a:solidFill>
                  <a:srgbClr val="21B4D1"/>
                </a:solidFill>
              </a:rPr>
              <a:t>por sua atenção !</a:t>
            </a:r>
          </a:p>
        </p:txBody>
      </p:sp>
      <p:sp>
        <p:nvSpPr>
          <p:cNvPr id="7" name="Freeform 53">
            <a:extLst>
              <a:ext uri="{FF2B5EF4-FFF2-40B4-BE49-F238E27FC236}">
                <a16:creationId xmlns:a16="http://schemas.microsoft.com/office/drawing/2014/main" id="{51FA6A5F-B443-4018-B9A5-D60809D64D62}"/>
              </a:ext>
            </a:extLst>
          </p:cNvPr>
          <p:cNvSpPr/>
          <p:nvPr/>
        </p:nvSpPr>
        <p:spPr>
          <a:xfrm>
            <a:off x="0" y="4601308"/>
            <a:ext cx="3188829" cy="542192"/>
          </a:xfrm>
          <a:custGeom>
            <a:avLst/>
            <a:gdLst>
              <a:gd name="connsiteX0" fmla="*/ 5966227 w 5980691"/>
              <a:gd name="connsiteY0" fmla="*/ 1013204 h 1016888"/>
              <a:gd name="connsiteX1" fmla="*/ 5980691 w 5980691"/>
              <a:gd name="connsiteY1" fmla="*/ 1016888 h 1016888"/>
              <a:gd name="connsiteX2" fmla="*/ 5928824 w 5980691"/>
              <a:gd name="connsiteY2" fmla="*/ 1016888 h 1016888"/>
              <a:gd name="connsiteX3" fmla="*/ 5940723 w 5980691"/>
              <a:gd name="connsiteY3" fmla="*/ 1013415 h 1016888"/>
              <a:gd name="connsiteX4" fmla="*/ 5966227 w 5980691"/>
              <a:gd name="connsiteY4" fmla="*/ 1013204 h 1016888"/>
              <a:gd name="connsiteX5" fmla="*/ 5529894 w 5980691"/>
              <a:gd name="connsiteY5" fmla="*/ 914395 h 1016888"/>
              <a:gd name="connsiteX6" fmla="*/ 5542701 w 5980691"/>
              <a:gd name="connsiteY6" fmla="*/ 932804 h 1016888"/>
              <a:gd name="connsiteX7" fmla="*/ 5517087 w 5980691"/>
              <a:gd name="connsiteY7" fmla="*/ 919998 h 1016888"/>
              <a:gd name="connsiteX8" fmla="*/ 5529894 w 5980691"/>
              <a:gd name="connsiteY8" fmla="*/ 914395 h 1016888"/>
              <a:gd name="connsiteX9" fmla="*/ 5254550 w 5980691"/>
              <a:gd name="connsiteY9" fmla="*/ 872611 h 1016888"/>
              <a:gd name="connsiteX10" fmla="*/ 5280163 w 5980691"/>
              <a:gd name="connsiteY10" fmla="*/ 886700 h 1016888"/>
              <a:gd name="connsiteX11" fmla="*/ 5254550 w 5980691"/>
              <a:gd name="connsiteY11" fmla="*/ 872611 h 1016888"/>
              <a:gd name="connsiteX12" fmla="*/ 4185193 w 5980691"/>
              <a:gd name="connsiteY12" fmla="*/ 756711 h 1016888"/>
              <a:gd name="connsiteX13" fmla="*/ 4137167 w 5980691"/>
              <a:gd name="connsiteY13" fmla="*/ 772721 h 1016888"/>
              <a:gd name="connsiteX14" fmla="*/ 4185193 w 5980691"/>
              <a:gd name="connsiteY14" fmla="*/ 756711 h 1016888"/>
              <a:gd name="connsiteX15" fmla="*/ 3580846 w 5980691"/>
              <a:gd name="connsiteY15" fmla="*/ 723549 h 1016888"/>
              <a:gd name="connsiteX16" fmla="*/ 3581687 w 5980691"/>
              <a:gd name="connsiteY16" fmla="*/ 728601 h 1016888"/>
              <a:gd name="connsiteX17" fmla="*/ 3568886 w 5980691"/>
              <a:gd name="connsiteY17" fmla="*/ 724071 h 1016888"/>
              <a:gd name="connsiteX18" fmla="*/ 3567412 w 5980691"/>
              <a:gd name="connsiteY18" fmla="*/ 723549 h 1016888"/>
              <a:gd name="connsiteX19" fmla="*/ 3568886 w 5980691"/>
              <a:gd name="connsiteY19" fmla="*/ 724071 h 1016888"/>
              <a:gd name="connsiteX20" fmla="*/ 3568370 w 5980691"/>
              <a:gd name="connsiteY20" fmla="*/ 724094 h 1016888"/>
              <a:gd name="connsiteX21" fmla="*/ 3768973 w 5980691"/>
              <a:gd name="connsiteY21" fmla="*/ 705485 h 1016888"/>
              <a:gd name="connsiteX22" fmla="*/ 3756167 w 5980691"/>
              <a:gd name="connsiteY22" fmla="*/ 724695 h 1016888"/>
              <a:gd name="connsiteX23" fmla="*/ 3768973 w 5980691"/>
              <a:gd name="connsiteY23" fmla="*/ 705485 h 1016888"/>
              <a:gd name="connsiteX24" fmla="*/ 3720949 w 5980691"/>
              <a:gd name="connsiteY24" fmla="*/ 705485 h 1016888"/>
              <a:gd name="connsiteX25" fmla="*/ 3695336 w 5980691"/>
              <a:gd name="connsiteY25" fmla="*/ 718291 h 1016888"/>
              <a:gd name="connsiteX26" fmla="*/ 3720949 w 5980691"/>
              <a:gd name="connsiteY26" fmla="*/ 705485 h 1016888"/>
              <a:gd name="connsiteX27" fmla="*/ 4271637 w 5980691"/>
              <a:gd name="connsiteY27" fmla="*/ 670267 h 1016888"/>
              <a:gd name="connsiteX28" fmla="*/ 4252428 w 5980691"/>
              <a:gd name="connsiteY28" fmla="*/ 699083 h 1016888"/>
              <a:gd name="connsiteX29" fmla="*/ 4252428 w 5980691"/>
              <a:gd name="connsiteY29" fmla="*/ 684675 h 1016888"/>
              <a:gd name="connsiteX30" fmla="*/ 4271637 w 5980691"/>
              <a:gd name="connsiteY30" fmla="*/ 670267 h 1016888"/>
              <a:gd name="connsiteX31" fmla="*/ 4092343 w 5980691"/>
              <a:gd name="connsiteY31" fmla="*/ 670267 h 1016888"/>
              <a:gd name="connsiteX32" fmla="*/ 4085299 w 5980691"/>
              <a:gd name="connsiteY32" fmla="*/ 698016 h 1016888"/>
              <a:gd name="connsiteX33" fmla="*/ 4057124 w 5980691"/>
              <a:gd name="connsiteY33" fmla="*/ 691079 h 1016888"/>
              <a:gd name="connsiteX34" fmla="*/ 4092343 w 5980691"/>
              <a:gd name="connsiteY34" fmla="*/ 670267 h 1016888"/>
              <a:gd name="connsiteX35" fmla="*/ 4206323 w 5980691"/>
              <a:gd name="connsiteY35" fmla="*/ 666998 h 1016888"/>
              <a:gd name="connsiteX36" fmla="*/ 4233217 w 5980691"/>
              <a:gd name="connsiteY36" fmla="*/ 671334 h 1016888"/>
              <a:gd name="connsiteX37" fmla="*/ 4118917 w 5980691"/>
              <a:gd name="connsiteY37" fmla="*/ 699083 h 1016888"/>
              <a:gd name="connsiteX38" fmla="*/ 4098747 w 5980691"/>
              <a:gd name="connsiteY38" fmla="*/ 671334 h 1016888"/>
              <a:gd name="connsiteX39" fmla="*/ 4179429 w 5980691"/>
              <a:gd name="connsiteY39" fmla="*/ 678272 h 1016888"/>
              <a:gd name="connsiteX40" fmla="*/ 4206323 w 5980691"/>
              <a:gd name="connsiteY40" fmla="*/ 666998 h 1016888"/>
              <a:gd name="connsiteX41" fmla="*/ 3568344 w 5980691"/>
              <a:gd name="connsiteY41" fmla="*/ 658561 h 1016888"/>
              <a:gd name="connsiteX42" fmla="*/ 3579075 w 5980691"/>
              <a:gd name="connsiteY42" fmla="*/ 659862 h 1016888"/>
              <a:gd name="connsiteX43" fmla="*/ 3602488 w 5980691"/>
              <a:gd name="connsiteY43" fmla="*/ 670267 h 1016888"/>
              <a:gd name="connsiteX44" fmla="*/ 3560865 w 5980691"/>
              <a:gd name="connsiteY44" fmla="*/ 663864 h 1016888"/>
              <a:gd name="connsiteX45" fmla="*/ 3568344 w 5980691"/>
              <a:gd name="connsiteY45" fmla="*/ 658561 h 1016888"/>
              <a:gd name="connsiteX46" fmla="*/ 3730842 w 5980691"/>
              <a:gd name="connsiteY46" fmla="*/ 652058 h 1016888"/>
              <a:gd name="connsiteX47" fmla="*/ 3739058 w 5980691"/>
              <a:gd name="connsiteY47" fmla="*/ 652658 h 1016888"/>
              <a:gd name="connsiteX48" fmla="*/ 3756169 w 5980691"/>
              <a:gd name="connsiteY48" fmla="*/ 657460 h 1016888"/>
              <a:gd name="connsiteX49" fmla="*/ 3727353 w 5980691"/>
              <a:gd name="connsiteY49" fmla="*/ 657460 h 1016888"/>
              <a:gd name="connsiteX50" fmla="*/ 3730842 w 5980691"/>
              <a:gd name="connsiteY50" fmla="*/ 652058 h 1016888"/>
              <a:gd name="connsiteX51" fmla="*/ 2730431 w 5980691"/>
              <a:gd name="connsiteY51" fmla="*/ 615625 h 1016888"/>
              <a:gd name="connsiteX52" fmla="*/ 2741237 w 5980691"/>
              <a:gd name="connsiteY52" fmla="*/ 616638 h 1016888"/>
              <a:gd name="connsiteX53" fmla="*/ 2728430 w 5980691"/>
              <a:gd name="connsiteY53" fmla="*/ 638250 h 1016888"/>
              <a:gd name="connsiteX54" fmla="*/ 2722027 w 5980691"/>
              <a:gd name="connsiteY54" fmla="*/ 616638 h 1016888"/>
              <a:gd name="connsiteX55" fmla="*/ 2730431 w 5980691"/>
              <a:gd name="connsiteY55" fmla="*/ 615625 h 1016888"/>
              <a:gd name="connsiteX56" fmla="*/ 2407261 w 5980691"/>
              <a:gd name="connsiteY56" fmla="*/ 611436 h 1016888"/>
              <a:gd name="connsiteX57" fmla="*/ 2413065 w 5980691"/>
              <a:gd name="connsiteY57" fmla="*/ 614236 h 1016888"/>
              <a:gd name="connsiteX58" fmla="*/ 2430674 w 5980691"/>
              <a:gd name="connsiteY58" fmla="*/ 622241 h 1016888"/>
              <a:gd name="connsiteX59" fmla="*/ 2405060 w 5980691"/>
              <a:gd name="connsiteY59" fmla="*/ 622241 h 1016888"/>
              <a:gd name="connsiteX60" fmla="*/ 2405060 w 5980691"/>
              <a:gd name="connsiteY60" fmla="*/ 615838 h 1016888"/>
              <a:gd name="connsiteX61" fmla="*/ 2407261 w 5980691"/>
              <a:gd name="connsiteY61" fmla="*/ 611436 h 1016888"/>
              <a:gd name="connsiteX62" fmla="*/ 3294488 w 5980691"/>
              <a:gd name="connsiteY62" fmla="*/ 605574 h 1016888"/>
              <a:gd name="connsiteX63" fmla="*/ 3298732 w 5980691"/>
              <a:gd name="connsiteY63" fmla="*/ 609035 h 1016888"/>
              <a:gd name="connsiteX64" fmla="*/ 3294744 w 5980691"/>
              <a:gd name="connsiteY64" fmla="*/ 606088 h 1016888"/>
              <a:gd name="connsiteX65" fmla="*/ 3968578 w 5980691"/>
              <a:gd name="connsiteY65" fmla="*/ 603430 h 1016888"/>
              <a:gd name="connsiteX66" fmla="*/ 3977083 w 5980691"/>
              <a:gd name="connsiteY66" fmla="*/ 615838 h 1016888"/>
              <a:gd name="connsiteX67" fmla="*/ 3970278 w 5980691"/>
              <a:gd name="connsiteY67" fmla="*/ 609434 h 1016888"/>
              <a:gd name="connsiteX68" fmla="*/ 3970278 w 5980691"/>
              <a:gd name="connsiteY68" fmla="*/ 615838 h 1016888"/>
              <a:gd name="connsiteX69" fmla="*/ 3922654 w 5980691"/>
              <a:gd name="connsiteY69" fmla="*/ 628644 h 1016888"/>
              <a:gd name="connsiteX70" fmla="*/ 3968578 w 5980691"/>
              <a:gd name="connsiteY70" fmla="*/ 603430 h 1016888"/>
              <a:gd name="connsiteX71" fmla="*/ 2942943 w 5980691"/>
              <a:gd name="connsiteY71" fmla="*/ 603031 h 1016888"/>
              <a:gd name="connsiteX72" fmla="*/ 2942943 w 5980691"/>
              <a:gd name="connsiteY72" fmla="*/ 615838 h 1016888"/>
              <a:gd name="connsiteX73" fmla="*/ 2916164 w 5980691"/>
              <a:gd name="connsiteY73" fmla="*/ 609434 h 1016888"/>
              <a:gd name="connsiteX74" fmla="*/ 2942943 w 5980691"/>
              <a:gd name="connsiteY74" fmla="*/ 603031 h 1016888"/>
              <a:gd name="connsiteX75" fmla="*/ 3916032 w 5980691"/>
              <a:gd name="connsiteY75" fmla="*/ 600849 h 1016888"/>
              <a:gd name="connsiteX76" fmla="*/ 3917852 w 5980691"/>
              <a:gd name="connsiteY76" fmla="*/ 602676 h 1016888"/>
              <a:gd name="connsiteX77" fmla="*/ 3912209 w 5980691"/>
              <a:gd name="connsiteY77" fmla="*/ 602109 h 1016888"/>
              <a:gd name="connsiteX78" fmla="*/ 3292016 w 5980691"/>
              <a:gd name="connsiteY78" fmla="*/ 600615 h 1016888"/>
              <a:gd name="connsiteX79" fmla="*/ 3294488 w 5980691"/>
              <a:gd name="connsiteY79" fmla="*/ 605574 h 1016888"/>
              <a:gd name="connsiteX80" fmla="*/ 3289255 w 5980691"/>
              <a:gd name="connsiteY80" fmla="*/ 601307 h 1016888"/>
              <a:gd name="connsiteX81" fmla="*/ 3875829 w 5980691"/>
              <a:gd name="connsiteY81" fmla="*/ 598453 h 1016888"/>
              <a:gd name="connsiteX82" fmla="*/ 3912209 w 5980691"/>
              <a:gd name="connsiteY82" fmla="*/ 602109 h 1016888"/>
              <a:gd name="connsiteX83" fmla="*/ 3897682 w 5980691"/>
              <a:gd name="connsiteY83" fmla="*/ 606901 h 1016888"/>
              <a:gd name="connsiteX84" fmla="*/ 3843893 w 5980691"/>
              <a:gd name="connsiteY84" fmla="*/ 609436 h 1016888"/>
              <a:gd name="connsiteX85" fmla="*/ 3875829 w 5980691"/>
              <a:gd name="connsiteY85" fmla="*/ 598453 h 1016888"/>
              <a:gd name="connsiteX86" fmla="*/ 3028896 w 5980691"/>
              <a:gd name="connsiteY86" fmla="*/ 596983 h 1016888"/>
              <a:gd name="connsiteX87" fmla="*/ 3042194 w 5980691"/>
              <a:gd name="connsiteY87" fmla="*/ 610501 h 1016888"/>
              <a:gd name="connsiteX88" fmla="*/ 2969047 w 5980691"/>
              <a:gd name="connsiteY88" fmla="*/ 630780 h 1016888"/>
              <a:gd name="connsiteX89" fmla="*/ 2982346 w 5980691"/>
              <a:gd name="connsiteY89" fmla="*/ 637538 h 1016888"/>
              <a:gd name="connsiteX90" fmla="*/ 2955748 w 5980691"/>
              <a:gd name="connsiteY90" fmla="*/ 624020 h 1016888"/>
              <a:gd name="connsiteX91" fmla="*/ 2969047 w 5980691"/>
              <a:gd name="connsiteY91" fmla="*/ 603743 h 1016888"/>
              <a:gd name="connsiteX92" fmla="*/ 3028896 w 5980691"/>
              <a:gd name="connsiteY92" fmla="*/ 596983 h 1016888"/>
              <a:gd name="connsiteX93" fmla="*/ 3077412 w 5980691"/>
              <a:gd name="connsiteY93" fmla="*/ 596628 h 1016888"/>
              <a:gd name="connsiteX94" fmla="*/ 3096622 w 5980691"/>
              <a:gd name="connsiteY94" fmla="*/ 615838 h 1016888"/>
              <a:gd name="connsiteX95" fmla="*/ 3077412 w 5980691"/>
              <a:gd name="connsiteY95" fmla="*/ 596628 h 1016888"/>
              <a:gd name="connsiteX96" fmla="*/ 3816999 w 5980691"/>
              <a:gd name="connsiteY96" fmla="*/ 590224 h 1016888"/>
              <a:gd name="connsiteX97" fmla="*/ 3829806 w 5980691"/>
              <a:gd name="connsiteY97" fmla="*/ 609434 h 1016888"/>
              <a:gd name="connsiteX98" fmla="*/ 3816999 w 5980691"/>
              <a:gd name="connsiteY98" fmla="*/ 622241 h 1016888"/>
              <a:gd name="connsiteX99" fmla="*/ 3816999 w 5980691"/>
              <a:gd name="connsiteY99" fmla="*/ 590224 h 1016888"/>
              <a:gd name="connsiteX100" fmla="*/ 3803392 w 5980691"/>
              <a:gd name="connsiteY100" fmla="*/ 590224 h 1016888"/>
              <a:gd name="connsiteX101" fmla="*/ 3810596 w 5980691"/>
              <a:gd name="connsiteY101" fmla="*/ 603031 h 1016888"/>
              <a:gd name="connsiteX102" fmla="*/ 3788984 w 5980691"/>
              <a:gd name="connsiteY102" fmla="*/ 628644 h 1016888"/>
              <a:gd name="connsiteX103" fmla="*/ 3803392 w 5980691"/>
              <a:gd name="connsiteY103" fmla="*/ 609434 h 1016888"/>
              <a:gd name="connsiteX104" fmla="*/ 3788984 w 5980691"/>
              <a:gd name="connsiteY104" fmla="*/ 596628 h 1016888"/>
              <a:gd name="connsiteX105" fmla="*/ 3803392 w 5980691"/>
              <a:gd name="connsiteY105" fmla="*/ 590224 h 1016888"/>
              <a:gd name="connsiteX106" fmla="*/ 3866584 w 5980691"/>
              <a:gd name="connsiteY106" fmla="*/ 565502 h 1016888"/>
              <a:gd name="connsiteX107" fmla="*/ 3911128 w 5980691"/>
              <a:gd name="connsiteY107" fmla="*/ 589159 h 1016888"/>
              <a:gd name="connsiteX108" fmla="*/ 3951470 w 5980691"/>
              <a:gd name="connsiteY108" fmla="*/ 589159 h 1016888"/>
              <a:gd name="connsiteX109" fmla="*/ 3916032 w 5980691"/>
              <a:gd name="connsiteY109" fmla="*/ 600849 h 1016888"/>
              <a:gd name="connsiteX110" fmla="*/ 3884234 w 5980691"/>
              <a:gd name="connsiteY110" fmla="*/ 568880 h 1016888"/>
              <a:gd name="connsiteX111" fmla="*/ 3816999 w 5980691"/>
              <a:gd name="connsiteY111" fmla="*/ 582399 h 1016888"/>
              <a:gd name="connsiteX112" fmla="*/ 3866584 w 5980691"/>
              <a:gd name="connsiteY112" fmla="*/ 565502 h 1016888"/>
              <a:gd name="connsiteX113" fmla="*/ 4063527 w 5980691"/>
              <a:gd name="connsiteY113" fmla="*/ 561410 h 1016888"/>
              <a:gd name="connsiteX114" fmla="*/ 4037914 w 5980691"/>
              <a:gd name="connsiteY114" fmla="*/ 577420 h 1016888"/>
              <a:gd name="connsiteX115" fmla="*/ 4063527 w 5980691"/>
              <a:gd name="connsiteY115" fmla="*/ 561410 h 1016888"/>
              <a:gd name="connsiteX116" fmla="*/ 3957873 w 5980691"/>
              <a:gd name="connsiteY116" fmla="*/ 555808 h 1016888"/>
              <a:gd name="connsiteX117" fmla="*/ 4002696 w 5980691"/>
              <a:gd name="connsiteY117" fmla="*/ 569415 h 1016888"/>
              <a:gd name="connsiteX118" fmla="*/ 3964276 w 5980691"/>
              <a:gd name="connsiteY118" fmla="*/ 583022 h 1016888"/>
              <a:gd name="connsiteX119" fmla="*/ 3957873 w 5980691"/>
              <a:gd name="connsiteY119" fmla="*/ 555808 h 1016888"/>
              <a:gd name="connsiteX120" fmla="*/ 4031511 w 5980691"/>
              <a:gd name="connsiteY120" fmla="*/ 555007 h 1016888"/>
              <a:gd name="connsiteX121" fmla="*/ 4012300 w 5980691"/>
              <a:gd name="connsiteY121" fmla="*/ 577420 h 1016888"/>
              <a:gd name="connsiteX122" fmla="*/ 4031511 w 5980691"/>
              <a:gd name="connsiteY122" fmla="*/ 555007 h 1016888"/>
              <a:gd name="connsiteX123" fmla="*/ 4127260 w 5980691"/>
              <a:gd name="connsiteY123" fmla="*/ 553698 h 1016888"/>
              <a:gd name="connsiteX124" fmla="*/ 4146771 w 5980691"/>
              <a:gd name="connsiteY124" fmla="*/ 562477 h 1016888"/>
              <a:gd name="connsiteX125" fmla="*/ 4125959 w 5980691"/>
              <a:gd name="connsiteY125" fmla="*/ 576353 h 1016888"/>
              <a:gd name="connsiteX126" fmla="*/ 4112086 w 5980691"/>
              <a:gd name="connsiteY126" fmla="*/ 569415 h 1016888"/>
              <a:gd name="connsiteX127" fmla="*/ 4119022 w 5980691"/>
              <a:gd name="connsiteY127" fmla="*/ 562477 h 1016888"/>
              <a:gd name="connsiteX128" fmla="*/ 4119022 w 5980691"/>
              <a:gd name="connsiteY128" fmla="*/ 555541 h 1016888"/>
              <a:gd name="connsiteX129" fmla="*/ 4127260 w 5980691"/>
              <a:gd name="connsiteY129" fmla="*/ 553698 h 1016888"/>
              <a:gd name="connsiteX130" fmla="*/ 4173985 w 5980691"/>
              <a:gd name="connsiteY130" fmla="*/ 550124 h 1016888"/>
              <a:gd name="connsiteX131" fmla="*/ 4204401 w 5980691"/>
              <a:gd name="connsiteY131" fmla="*/ 556288 h 1016888"/>
              <a:gd name="connsiteX132" fmla="*/ 4197998 w 5980691"/>
              <a:gd name="connsiteY132" fmla="*/ 577420 h 1016888"/>
              <a:gd name="connsiteX133" fmla="*/ 4153174 w 5980691"/>
              <a:gd name="connsiteY133" fmla="*/ 570375 h 1016888"/>
              <a:gd name="connsiteX134" fmla="*/ 4173985 w 5980691"/>
              <a:gd name="connsiteY134" fmla="*/ 550124 h 1016888"/>
              <a:gd name="connsiteX135" fmla="*/ 2184146 w 5980691"/>
              <a:gd name="connsiteY135" fmla="*/ 522990 h 1016888"/>
              <a:gd name="connsiteX136" fmla="*/ 2136120 w 5980691"/>
              <a:gd name="connsiteY136" fmla="*/ 535797 h 1016888"/>
              <a:gd name="connsiteX137" fmla="*/ 2184146 w 5980691"/>
              <a:gd name="connsiteY137" fmla="*/ 522990 h 1016888"/>
              <a:gd name="connsiteX138" fmla="*/ 1955761 w 5980691"/>
              <a:gd name="connsiteY138" fmla="*/ 516587 h 1016888"/>
              <a:gd name="connsiteX139" fmla="*/ 1969635 w 5980691"/>
              <a:gd name="connsiteY139" fmla="*/ 522990 h 1016888"/>
              <a:gd name="connsiteX140" fmla="*/ 1941885 w 5980691"/>
              <a:gd name="connsiteY140" fmla="*/ 535797 h 1016888"/>
              <a:gd name="connsiteX141" fmla="*/ 1955761 w 5980691"/>
              <a:gd name="connsiteY141" fmla="*/ 516587 h 1016888"/>
              <a:gd name="connsiteX142" fmla="*/ 1847971 w 5980691"/>
              <a:gd name="connsiteY142" fmla="*/ 510183 h 1016888"/>
              <a:gd name="connsiteX143" fmla="*/ 1847971 w 5980691"/>
              <a:gd name="connsiteY143" fmla="*/ 516587 h 1016888"/>
              <a:gd name="connsiteX144" fmla="*/ 1806348 w 5980691"/>
              <a:gd name="connsiteY144" fmla="*/ 516587 h 1016888"/>
              <a:gd name="connsiteX145" fmla="*/ 1847971 w 5980691"/>
              <a:gd name="connsiteY145" fmla="*/ 510183 h 1016888"/>
              <a:gd name="connsiteX146" fmla="*/ 1861576 w 5980691"/>
              <a:gd name="connsiteY146" fmla="*/ 508582 h 1016888"/>
              <a:gd name="connsiteX147" fmla="*/ 1873582 w 5980691"/>
              <a:gd name="connsiteY147" fmla="*/ 510183 h 1016888"/>
              <a:gd name="connsiteX148" fmla="*/ 1873582 w 5980691"/>
              <a:gd name="connsiteY148" fmla="*/ 516587 h 1016888"/>
              <a:gd name="connsiteX149" fmla="*/ 1854372 w 5980691"/>
              <a:gd name="connsiteY149" fmla="*/ 516587 h 1016888"/>
              <a:gd name="connsiteX150" fmla="*/ 1861576 w 5980691"/>
              <a:gd name="connsiteY150" fmla="*/ 508582 h 1016888"/>
              <a:gd name="connsiteX151" fmla="*/ 1854374 w 5980691"/>
              <a:gd name="connsiteY151" fmla="*/ 488410 h 1016888"/>
              <a:gd name="connsiteX152" fmla="*/ 1787138 w 5980691"/>
              <a:gd name="connsiteY152" fmla="*/ 516587 h 1016888"/>
              <a:gd name="connsiteX153" fmla="*/ 1854374 w 5980691"/>
              <a:gd name="connsiteY153" fmla="*/ 488410 h 1016888"/>
              <a:gd name="connsiteX154" fmla="*/ 2157891 w 5980691"/>
              <a:gd name="connsiteY154" fmla="*/ 487771 h 1016888"/>
              <a:gd name="connsiteX155" fmla="*/ 2164936 w 5980691"/>
              <a:gd name="connsiteY155" fmla="*/ 515213 h 1016888"/>
              <a:gd name="connsiteX156" fmla="*/ 2129716 w 5980691"/>
              <a:gd name="connsiteY156" fmla="*/ 501493 h 1016888"/>
              <a:gd name="connsiteX157" fmla="*/ 2157891 w 5980691"/>
              <a:gd name="connsiteY157" fmla="*/ 487771 h 1016888"/>
              <a:gd name="connsiteX158" fmla="*/ 2613170 w 5980691"/>
              <a:gd name="connsiteY158" fmla="*/ 481367 h 1016888"/>
              <a:gd name="connsiteX159" fmla="*/ 2613170 w 5980691"/>
              <a:gd name="connsiteY159" fmla="*/ 503780 h 1016888"/>
              <a:gd name="connsiteX160" fmla="*/ 2587557 w 5980691"/>
              <a:gd name="connsiteY160" fmla="*/ 503780 h 1016888"/>
              <a:gd name="connsiteX161" fmla="*/ 2613170 w 5980691"/>
              <a:gd name="connsiteY161" fmla="*/ 481367 h 1016888"/>
              <a:gd name="connsiteX162" fmla="*/ 2697477 w 5980691"/>
              <a:gd name="connsiteY162" fmla="*/ 474364 h 1016888"/>
              <a:gd name="connsiteX163" fmla="*/ 2708305 w 5980691"/>
              <a:gd name="connsiteY163" fmla="*/ 474964 h 1016888"/>
              <a:gd name="connsiteX164" fmla="*/ 2694582 w 5980691"/>
              <a:gd name="connsiteY164" fmla="*/ 494174 h 1016888"/>
              <a:gd name="connsiteX165" fmla="*/ 2697477 w 5980691"/>
              <a:gd name="connsiteY165" fmla="*/ 474364 h 1016888"/>
              <a:gd name="connsiteX166" fmla="*/ 1842366 w 5980691"/>
              <a:gd name="connsiteY166" fmla="*/ 444549 h 1016888"/>
              <a:gd name="connsiteX167" fmla="*/ 1860776 w 5980691"/>
              <a:gd name="connsiteY167" fmla="*/ 449351 h 1016888"/>
              <a:gd name="connsiteX168" fmla="*/ 1828759 w 5980691"/>
              <a:gd name="connsiteY168" fmla="*/ 449351 h 1016888"/>
              <a:gd name="connsiteX169" fmla="*/ 1842366 w 5980691"/>
              <a:gd name="connsiteY169" fmla="*/ 444549 h 1016888"/>
              <a:gd name="connsiteX170" fmla="*/ 1807149 w 5980691"/>
              <a:gd name="connsiteY170" fmla="*/ 438946 h 1016888"/>
              <a:gd name="connsiteX171" fmla="*/ 1819155 w 5980691"/>
              <a:gd name="connsiteY171" fmla="*/ 442947 h 1016888"/>
              <a:gd name="connsiteX172" fmla="*/ 1799945 w 5980691"/>
              <a:gd name="connsiteY172" fmla="*/ 462157 h 1016888"/>
              <a:gd name="connsiteX173" fmla="*/ 1806348 w 5980691"/>
              <a:gd name="connsiteY173" fmla="*/ 462157 h 1016888"/>
              <a:gd name="connsiteX174" fmla="*/ 1799945 w 5980691"/>
              <a:gd name="connsiteY174" fmla="*/ 449351 h 1016888"/>
              <a:gd name="connsiteX175" fmla="*/ 1807149 w 5980691"/>
              <a:gd name="connsiteY175" fmla="*/ 438946 h 1016888"/>
              <a:gd name="connsiteX176" fmla="*/ 2835161 w 5980691"/>
              <a:gd name="connsiteY176" fmla="*/ 425714 h 1016888"/>
              <a:gd name="connsiteX177" fmla="*/ 2869304 w 5980691"/>
              <a:gd name="connsiteY177" fmla="*/ 427741 h 1016888"/>
              <a:gd name="connsiteX178" fmla="*/ 2827681 w 5980691"/>
              <a:gd name="connsiteY178" fmla="*/ 427741 h 1016888"/>
              <a:gd name="connsiteX179" fmla="*/ 2835161 w 5980691"/>
              <a:gd name="connsiteY179" fmla="*/ 425714 h 1016888"/>
              <a:gd name="connsiteX180" fmla="*/ 3022984 w 5980691"/>
              <a:gd name="connsiteY180" fmla="*/ 414133 h 1016888"/>
              <a:gd name="connsiteX181" fmla="*/ 3071010 w 5980691"/>
              <a:gd name="connsiteY181" fmla="*/ 420536 h 1016888"/>
              <a:gd name="connsiteX182" fmla="*/ 3022984 w 5980691"/>
              <a:gd name="connsiteY182" fmla="*/ 414133 h 1016888"/>
              <a:gd name="connsiteX183" fmla="*/ 2710570 w 5980691"/>
              <a:gd name="connsiteY183" fmla="*/ 412792 h 1016888"/>
              <a:gd name="connsiteX184" fmla="*/ 2728430 w 5980691"/>
              <a:gd name="connsiteY184" fmla="*/ 414772 h 1016888"/>
              <a:gd name="connsiteX185" fmla="*/ 2706018 w 5980691"/>
              <a:gd name="connsiteY185" fmla="*/ 428862 h 1016888"/>
              <a:gd name="connsiteX186" fmla="*/ 2706018 w 5980691"/>
              <a:gd name="connsiteY186" fmla="*/ 414772 h 1016888"/>
              <a:gd name="connsiteX187" fmla="*/ 2710570 w 5980691"/>
              <a:gd name="connsiteY187" fmla="*/ 412792 h 1016888"/>
              <a:gd name="connsiteX188" fmla="*/ 2930137 w 5980691"/>
              <a:gd name="connsiteY188" fmla="*/ 407730 h 1016888"/>
              <a:gd name="connsiteX189" fmla="*/ 2894917 w 5980691"/>
              <a:gd name="connsiteY189" fmla="*/ 414133 h 1016888"/>
              <a:gd name="connsiteX190" fmla="*/ 2930137 w 5980691"/>
              <a:gd name="connsiteY190" fmla="*/ 407730 h 1016888"/>
              <a:gd name="connsiteX191" fmla="*/ 2824478 w 5980691"/>
              <a:gd name="connsiteY191" fmla="*/ 398124 h 1016888"/>
              <a:gd name="connsiteX192" fmla="*/ 2834084 w 5980691"/>
              <a:gd name="connsiteY192" fmla="*/ 407730 h 1016888"/>
              <a:gd name="connsiteX193" fmla="*/ 2814874 w 5980691"/>
              <a:gd name="connsiteY193" fmla="*/ 407730 h 1016888"/>
              <a:gd name="connsiteX194" fmla="*/ 2824478 w 5980691"/>
              <a:gd name="connsiteY194" fmla="*/ 398124 h 1016888"/>
              <a:gd name="connsiteX195" fmla="*/ 1443858 w 5980691"/>
              <a:gd name="connsiteY195" fmla="*/ 395924 h 1016888"/>
              <a:gd name="connsiteX196" fmla="*/ 1450161 w 5980691"/>
              <a:gd name="connsiteY196" fmla="*/ 396524 h 1016888"/>
              <a:gd name="connsiteX197" fmla="*/ 1457365 w 5980691"/>
              <a:gd name="connsiteY197" fmla="*/ 401326 h 1016888"/>
              <a:gd name="connsiteX198" fmla="*/ 1457365 w 5980691"/>
              <a:gd name="connsiteY198" fmla="*/ 414133 h 1016888"/>
              <a:gd name="connsiteX199" fmla="*/ 1438155 w 5980691"/>
              <a:gd name="connsiteY199" fmla="*/ 401326 h 1016888"/>
              <a:gd name="connsiteX200" fmla="*/ 1443858 w 5980691"/>
              <a:gd name="connsiteY200" fmla="*/ 395924 h 1016888"/>
              <a:gd name="connsiteX201" fmla="*/ 2452286 w 5980691"/>
              <a:gd name="connsiteY201" fmla="*/ 394923 h 1016888"/>
              <a:gd name="connsiteX202" fmla="*/ 2459490 w 5980691"/>
              <a:gd name="connsiteY202" fmla="*/ 394923 h 1016888"/>
              <a:gd name="connsiteX203" fmla="*/ 2459490 w 5980691"/>
              <a:gd name="connsiteY203" fmla="*/ 401326 h 1016888"/>
              <a:gd name="connsiteX204" fmla="*/ 2430674 w 5980691"/>
              <a:gd name="connsiteY204" fmla="*/ 420536 h 1016888"/>
              <a:gd name="connsiteX205" fmla="*/ 2452286 w 5980691"/>
              <a:gd name="connsiteY205" fmla="*/ 394923 h 1016888"/>
              <a:gd name="connsiteX206" fmla="*/ 2648688 w 5980691"/>
              <a:gd name="connsiteY206" fmla="*/ 394122 h 1016888"/>
              <a:gd name="connsiteX207" fmla="*/ 2667599 w 5980691"/>
              <a:gd name="connsiteY207" fmla="*/ 394923 h 1016888"/>
              <a:gd name="connsiteX208" fmla="*/ 2660395 w 5980691"/>
              <a:gd name="connsiteY208" fmla="*/ 394923 h 1016888"/>
              <a:gd name="connsiteX209" fmla="*/ 2660395 w 5980691"/>
              <a:gd name="connsiteY209" fmla="*/ 401326 h 1016888"/>
              <a:gd name="connsiteX210" fmla="*/ 2645987 w 5980691"/>
              <a:gd name="connsiteY210" fmla="*/ 407730 h 1016888"/>
              <a:gd name="connsiteX211" fmla="*/ 2648688 w 5980691"/>
              <a:gd name="connsiteY211" fmla="*/ 394122 h 1016888"/>
              <a:gd name="connsiteX212" fmla="*/ 2795664 w 5980691"/>
              <a:gd name="connsiteY212" fmla="*/ 382116 h 1016888"/>
              <a:gd name="connsiteX213" fmla="*/ 2808471 w 5980691"/>
              <a:gd name="connsiteY213" fmla="*/ 382116 h 1016888"/>
              <a:gd name="connsiteX214" fmla="*/ 2808471 w 5980691"/>
              <a:gd name="connsiteY214" fmla="*/ 401326 h 1016888"/>
              <a:gd name="connsiteX215" fmla="*/ 2795664 w 5980691"/>
              <a:gd name="connsiteY215" fmla="*/ 382116 h 1016888"/>
              <a:gd name="connsiteX216" fmla="*/ 2142523 w 5980691"/>
              <a:gd name="connsiteY216" fmla="*/ 382116 h 1016888"/>
              <a:gd name="connsiteX217" fmla="*/ 2142523 w 5980691"/>
              <a:gd name="connsiteY217" fmla="*/ 401326 h 1016888"/>
              <a:gd name="connsiteX218" fmla="*/ 2136120 w 5980691"/>
              <a:gd name="connsiteY218" fmla="*/ 394923 h 1016888"/>
              <a:gd name="connsiteX219" fmla="*/ 2116910 w 5980691"/>
              <a:gd name="connsiteY219" fmla="*/ 388520 h 1016888"/>
              <a:gd name="connsiteX220" fmla="*/ 2142523 w 5980691"/>
              <a:gd name="connsiteY220" fmla="*/ 382116 h 1016888"/>
              <a:gd name="connsiteX221" fmla="*/ 1940819 w 5980691"/>
              <a:gd name="connsiteY221" fmla="*/ 382116 h 1016888"/>
              <a:gd name="connsiteX222" fmla="*/ 1915205 w 5980691"/>
              <a:gd name="connsiteY222" fmla="*/ 394923 h 1016888"/>
              <a:gd name="connsiteX223" fmla="*/ 1940819 w 5980691"/>
              <a:gd name="connsiteY223" fmla="*/ 382116 h 1016888"/>
              <a:gd name="connsiteX224" fmla="*/ 1982940 w 5980691"/>
              <a:gd name="connsiteY224" fmla="*/ 371169 h 1016888"/>
              <a:gd name="connsiteX225" fmla="*/ 2014456 w 5980691"/>
              <a:gd name="connsiteY225" fmla="*/ 373150 h 1016888"/>
              <a:gd name="connsiteX226" fmla="*/ 2014456 w 5980691"/>
              <a:gd name="connsiteY226" fmla="*/ 380194 h 1016888"/>
              <a:gd name="connsiteX227" fmla="*/ 1976036 w 5980691"/>
              <a:gd name="connsiteY227" fmla="*/ 373150 h 1016888"/>
              <a:gd name="connsiteX228" fmla="*/ 1982940 w 5980691"/>
              <a:gd name="connsiteY228" fmla="*/ 371169 h 1016888"/>
              <a:gd name="connsiteX229" fmla="*/ 1651067 w 5980691"/>
              <a:gd name="connsiteY229" fmla="*/ 362985 h 1016888"/>
              <a:gd name="connsiteX230" fmla="*/ 1665474 w 5980691"/>
              <a:gd name="connsiteY230" fmla="*/ 367388 h 1016888"/>
              <a:gd name="connsiteX231" fmla="*/ 1652668 w 5980691"/>
              <a:gd name="connsiteY231" fmla="*/ 388520 h 1016888"/>
              <a:gd name="connsiteX232" fmla="*/ 1646265 w 5980691"/>
              <a:gd name="connsiteY232" fmla="*/ 374432 h 1016888"/>
              <a:gd name="connsiteX233" fmla="*/ 1651067 w 5980691"/>
              <a:gd name="connsiteY233" fmla="*/ 362985 h 1016888"/>
              <a:gd name="connsiteX234" fmla="*/ 1613521 w 5980691"/>
              <a:gd name="connsiteY234" fmla="*/ 362436 h 1016888"/>
              <a:gd name="connsiteX235" fmla="*/ 1620050 w 5980691"/>
              <a:gd name="connsiteY235" fmla="*/ 364746 h 1016888"/>
              <a:gd name="connsiteX236" fmla="*/ 1639861 w 5980691"/>
              <a:gd name="connsiteY236" fmla="*/ 367388 h 1016888"/>
              <a:gd name="connsiteX237" fmla="*/ 1611045 w 5980691"/>
              <a:gd name="connsiteY237" fmla="*/ 367388 h 1016888"/>
              <a:gd name="connsiteX238" fmla="*/ 1613521 w 5980691"/>
              <a:gd name="connsiteY238" fmla="*/ 362436 h 1016888"/>
              <a:gd name="connsiteX239" fmla="*/ 2178351 w 5980691"/>
              <a:gd name="connsiteY239" fmla="*/ 359994 h 1016888"/>
              <a:gd name="connsiteX240" fmla="*/ 2446683 w 5980691"/>
              <a:gd name="connsiteY240" fmla="*/ 359994 h 1016888"/>
              <a:gd name="connsiteX241" fmla="*/ 2406434 w 5980691"/>
              <a:gd name="connsiteY241" fmla="*/ 366690 h 1016888"/>
              <a:gd name="connsiteX242" fmla="*/ 2433265 w 5980691"/>
              <a:gd name="connsiteY242" fmla="*/ 380077 h 1016888"/>
              <a:gd name="connsiteX243" fmla="*/ 2433265 w 5980691"/>
              <a:gd name="connsiteY243" fmla="*/ 393467 h 1016888"/>
              <a:gd name="connsiteX244" fmla="*/ 2372892 w 5980691"/>
              <a:gd name="connsiteY244" fmla="*/ 393467 h 1016888"/>
              <a:gd name="connsiteX245" fmla="*/ 2419849 w 5980691"/>
              <a:gd name="connsiteY245" fmla="*/ 413550 h 1016888"/>
              <a:gd name="connsiteX246" fmla="*/ 2325933 w 5980691"/>
              <a:gd name="connsiteY246" fmla="*/ 406857 h 1016888"/>
              <a:gd name="connsiteX247" fmla="*/ 2305809 w 5980691"/>
              <a:gd name="connsiteY247" fmla="*/ 420246 h 1016888"/>
              <a:gd name="connsiteX248" fmla="*/ 2305809 w 5980691"/>
              <a:gd name="connsiteY248" fmla="*/ 400161 h 1016888"/>
              <a:gd name="connsiteX249" fmla="*/ 2292392 w 5980691"/>
              <a:gd name="connsiteY249" fmla="*/ 420246 h 1016888"/>
              <a:gd name="connsiteX250" fmla="*/ 2232019 w 5980691"/>
              <a:gd name="connsiteY250" fmla="*/ 406857 h 1016888"/>
              <a:gd name="connsiteX251" fmla="*/ 2292392 w 5980691"/>
              <a:gd name="connsiteY251" fmla="*/ 386773 h 1016888"/>
              <a:gd name="connsiteX252" fmla="*/ 2218601 w 5980691"/>
              <a:gd name="connsiteY252" fmla="*/ 373384 h 1016888"/>
              <a:gd name="connsiteX253" fmla="*/ 2211893 w 5980691"/>
              <a:gd name="connsiteY253" fmla="*/ 406857 h 1016888"/>
              <a:gd name="connsiteX254" fmla="*/ 2178351 w 5980691"/>
              <a:gd name="connsiteY254" fmla="*/ 406857 h 1016888"/>
              <a:gd name="connsiteX255" fmla="*/ 2205185 w 5980691"/>
              <a:gd name="connsiteY255" fmla="*/ 386773 h 1016888"/>
              <a:gd name="connsiteX256" fmla="*/ 2198477 w 5980691"/>
              <a:gd name="connsiteY256" fmla="*/ 380077 h 1016888"/>
              <a:gd name="connsiteX257" fmla="*/ 2205185 w 5980691"/>
              <a:gd name="connsiteY257" fmla="*/ 380077 h 1016888"/>
              <a:gd name="connsiteX258" fmla="*/ 2178351 w 5980691"/>
              <a:gd name="connsiteY258" fmla="*/ 359994 h 1016888"/>
              <a:gd name="connsiteX259" fmla="*/ 1557818 w 5980691"/>
              <a:gd name="connsiteY259" fmla="*/ 353835 h 1016888"/>
              <a:gd name="connsiteX260" fmla="*/ 1578230 w 5980691"/>
              <a:gd name="connsiteY260" fmla="*/ 353835 h 1016888"/>
              <a:gd name="connsiteX261" fmla="*/ 1591837 w 5980691"/>
              <a:gd name="connsiteY261" fmla="*/ 367708 h 1016888"/>
              <a:gd name="connsiteX262" fmla="*/ 1537408 w 5980691"/>
              <a:gd name="connsiteY262" fmla="*/ 374646 h 1016888"/>
              <a:gd name="connsiteX263" fmla="*/ 1557818 w 5980691"/>
              <a:gd name="connsiteY263" fmla="*/ 353835 h 1016888"/>
              <a:gd name="connsiteX264" fmla="*/ 1390130 w 5980691"/>
              <a:gd name="connsiteY264" fmla="*/ 346897 h 1016888"/>
              <a:gd name="connsiteX265" fmla="*/ 1358114 w 5980691"/>
              <a:gd name="connsiteY265" fmla="*/ 368509 h 1016888"/>
              <a:gd name="connsiteX266" fmla="*/ 1390130 w 5980691"/>
              <a:gd name="connsiteY266" fmla="*/ 346897 h 1016888"/>
              <a:gd name="connsiteX267" fmla="*/ 1640662 w 5980691"/>
              <a:gd name="connsiteY267" fmla="*/ 304276 h 1016888"/>
              <a:gd name="connsiteX268" fmla="*/ 1659071 w 5980691"/>
              <a:gd name="connsiteY268" fmla="*/ 313815 h 1016888"/>
              <a:gd name="connsiteX269" fmla="*/ 1627055 w 5980691"/>
              <a:gd name="connsiteY269" fmla="*/ 320751 h 1016888"/>
              <a:gd name="connsiteX270" fmla="*/ 1640662 w 5980691"/>
              <a:gd name="connsiteY270" fmla="*/ 304276 h 1016888"/>
              <a:gd name="connsiteX271" fmla="*/ 1644663 w 5980691"/>
              <a:gd name="connsiteY271" fmla="*/ 264454 h 1016888"/>
              <a:gd name="connsiteX272" fmla="*/ 1652668 w 5980691"/>
              <a:gd name="connsiteY272" fmla="*/ 279663 h 1016888"/>
              <a:gd name="connsiteX273" fmla="*/ 1627055 w 5980691"/>
              <a:gd name="connsiteY273" fmla="*/ 273259 h 1016888"/>
              <a:gd name="connsiteX274" fmla="*/ 1644663 w 5980691"/>
              <a:gd name="connsiteY274" fmla="*/ 264454 h 1016888"/>
              <a:gd name="connsiteX275" fmla="*/ 1358114 w 5980691"/>
              <a:gd name="connsiteY275" fmla="*/ 231637 h 1016888"/>
              <a:gd name="connsiteX276" fmla="*/ 1377324 w 5980691"/>
              <a:gd name="connsiteY276" fmla="*/ 231637 h 1016888"/>
              <a:gd name="connsiteX277" fmla="*/ 1377324 w 5980691"/>
              <a:gd name="connsiteY277" fmla="*/ 246579 h 1016888"/>
              <a:gd name="connsiteX278" fmla="*/ 1358114 w 5980691"/>
              <a:gd name="connsiteY278" fmla="*/ 231637 h 1016888"/>
              <a:gd name="connsiteX279" fmla="*/ 435515 w 5980691"/>
              <a:gd name="connsiteY279" fmla="*/ 150313 h 1016888"/>
              <a:gd name="connsiteX280" fmla="*/ 434763 w 5980691"/>
              <a:gd name="connsiteY280" fmla="*/ 150975 h 1016888"/>
              <a:gd name="connsiteX281" fmla="*/ 430566 w 5980691"/>
              <a:gd name="connsiteY281" fmla="*/ 150975 h 1016888"/>
              <a:gd name="connsiteX282" fmla="*/ 439067 w 5980691"/>
              <a:gd name="connsiteY282" fmla="*/ 147187 h 1016888"/>
              <a:gd name="connsiteX283" fmla="*/ 442008 w 5980691"/>
              <a:gd name="connsiteY283" fmla="*/ 149446 h 1016888"/>
              <a:gd name="connsiteX284" fmla="*/ 435515 w 5980691"/>
              <a:gd name="connsiteY284" fmla="*/ 150313 h 1016888"/>
              <a:gd name="connsiteX285" fmla="*/ 672379 w 5980691"/>
              <a:gd name="connsiteY285" fmla="*/ 124030 h 1016888"/>
              <a:gd name="connsiteX286" fmla="*/ 645511 w 5980691"/>
              <a:gd name="connsiteY286" fmla="*/ 150975 h 1016888"/>
              <a:gd name="connsiteX287" fmla="*/ 625359 w 5980691"/>
              <a:gd name="connsiteY287" fmla="*/ 150975 h 1016888"/>
              <a:gd name="connsiteX288" fmla="*/ 672379 w 5980691"/>
              <a:gd name="connsiteY288" fmla="*/ 124030 h 1016888"/>
              <a:gd name="connsiteX289" fmla="*/ 591773 w 5980691"/>
              <a:gd name="connsiteY289" fmla="*/ 124030 h 1016888"/>
              <a:gd name="connsiteX290" fmla="*/ 598491 w 5980691"/>
              <a:gd name="connsiteY290" fmla="*/ 164447 h 1016888"/>
              <a:gd name="connsiteX291" fmla="*/ 591773 w 5980691"/>
              <a:gd name="connsiteY291" fmla="*/ 124030 h 1016888"/>
              <a:gd name="connsiteX292" fmla="*/ 1129756 w 5980691"/>
              <a:gd name="connsiteY292" fmla="*/ 121981 h 1016888"/>
              <a:gd name="connsiteX293" fmla="*/ 1150006 w 5980691"/>
              <a:gd name="connsiteY293" fmla="*/ 125982 h 1016888"/>
              <a:gd name="connsiteX294" fmla="*/ 1114787 w 5980691"/>
              <a:gd name="connsiteY294" fmla="*/ 132386 h 1016888"/>
              <a:gd name="connsiteX295" fmla="*/ 1129756 w 5980691"/>
              <a:gd name="connsiteY295" fmla="*/ 121981 h 1016888"/>
              <a:gd name="connsiteX296" fmla="*/ 323974 w 5980691"/>
              <a:gd name="connsiteY296" fmla="*/ 104028 h 1016888"/>
              <a:gd name="connsiteX297" fmla="*/ 288755 w 5980691"/>
              <a:gd name="connsiteY297" fmla="*/ 117748 h 1016888"/>
              <a:gd name="connsiteX298" fmla="*/ 323974 w 5980691"/>
              <a:gd name="connsiteY298" fmla="*/ 104028 h 1016888"/>
              <a:gd name="connsiteX299" fmla="*/ 0 w 5980691"/>
              <a:gd name="connsiteY299" fmla="*/ 28624 h 1016888"/>
              <a:gd name="connsiteX300" fmla="*/ 781 w 5980691"/>
              <a:gd name="connsiteY300" fmla="*/ 31408 h 1016888"/>
              <a:gd name="connsiteX301" fmla="*/ 7393 w 5980691"/>
              <a:gd name="connsiteY301" fmla="*/ 29724 h 1016888"/>
              <a:gd name="connsiteX302" fmla="*/ 677 w 5980691"/>
              <a:gd name="connsiteY302" fmla="*/ 49933 h 1016888"/>
              <a:gd name="connsiteX303" fmla="*/ 20827 w 5980691"/>
              <a:gd name="connsiteY303" fmla="*/ 56669 h 1016888"/>
              <a:gd name="connsiteX304" fmla="*/ 27545 w 5980691"/>
              <a:gd name="connsiteY304" fmla="*/ 36461 h 1016888"/>
              <a:gd name="connsiteX305" fmla="*/ 40979 w 5980691"/>
              <a:gd name="connsiteY305" fmla="*/ 70141 h 1016888"/>
              <a:gd name="connsiteX306" fmla="*/ 54412 w 5980691"/>
              <a:gd name="connsiteY306" fmla="*/ 76877 h 1016888"/>
              <a:gd name="connsiteX307" fmla="*/ 54412 w 5980691"/>
              <a:gd name="connsiteY307" fmla="*/ 56669 h 1016888"/>
              <a:gd name="connsiteX308" fmla="*/ 108148 w 5980691"/>
              <a:gd name="connsiteY308" fmla="*/ 43197 h 1016888"/>
              <a:gd name="connsiteX309" fmla="*/ 121582 w 5980691"/>
              <a:gd name="connsiteY309" fmla="*/ 70141 h 1016888"/>
              <a:gd name="connsiteX310" fmla="*/ 229055 w 5980691"/>
              <a:gd name="connsiteY310" fmla="*/ 103822 h 1016888"/>
              <a:gd name="connsiteX311" fmla="*/ 235771 w 5980691"/>
              <a:gd name="connsiteY311" fmla="*/ 83613 h 1016888"/>
              <a:gd name="connsiteX312" fmla="*/ 282791 w 5980691"/>
              <a:gd name="connsiteY312" fmla="*/ 137502 h 1016888"/>
              <a:gd name="connsiteX313" fmla="*/ 336527 w 5980691"/>
              <a:gd name="connsiteY313" fmla="*/ 130766 h 1016888"/>
              <a:gd name="connsiteX314" fmla="*/ 329811 w 5980691"/>
              <a:gd name="connsiteY314" fmla="*/ 124030 h 1016888"/>
              <a:gd name="connsiteX315" fmla="*/ 349961 w 5980691"/>
              <a:gd name="connsiteY315" fmla="*/ 144239 h 1016888"/>
              <a:gd name="connsiteX316" fmla="*/ 417132 w 5980691"/>
              <a:gd name="connsiteY316" fmla="*/ 130766 h 1016888"/>
              <a:gd name="connsiteX317" fmla="*/ 430566 w 5980691"/>
              <a:gd name="connsiteY317" fmla="*/ 164447 h 1016888"/>
              <a:gd name="connsiteX318" fmla="*/ 444000 w 5980691"/>
              <a:gd name="connsiteY318" fmla="*/ 150975 h 1016888"/>
              <a:gd name="connsiteX319" fmla="*/ 442008 w 5980691"/>
              <a:gd name="connsiteY319" fmla="*/ 149446 h 1016888"/>
              <a:gd name="connsiteX320" fmla="*/ 480944 w 5980691"/>
              <a:gd name="connsiteY320" fmla="*/ 144239 h 1016888"/>
              <a:gd name="connsiteX321" fmla="*/ 531322 w 5980691"/>
              <a:gd name="connsiteY321" fmla="*/ 117294 h 1016888"/>
              <a:gd name="connsiteX322" fmla="*/ 531322 w 5980691"/>
              <a:gd name="connsiteY322" fmla="*/ 144239 h 1016888"/>
              <a:gd name="connsiteX323" fmla="*/ 571623 w 5980691"/>
              <a:gd name="connsiteY323" fmla="*/ 117294 h 1016888"/>
              <a:gd name="connsiteX324" fmla="*/ 551472 w 5980691"/>
              <a:gd name="connsiteY324" fmla="*/ 150975 h 1016888"/>
              <a:gd name="connsiteX325" fmla="*/ 585057 w 5980691"/>
              <a:gd name="connsiteY325" fmla="*/ 171183 h 1016888"/>
              <a:gd name="connsiteX326" fmla="*/ 598491 w 5980691"/>
              <a:gd name="connsiteY326" fmla="*/ 164447 h 1016888"/>
              <a:gd name="connsiteX327" fmla="*/ 611925 w 5980691"/>
              <a:gd name="connsiteY327" fmla="*/ 171183 h 1016888"/>
              <a:gd name="connsiteX328" fmla="*/ 645511 w 5980691"/>
              <a:gd name="connsiteY328" fmla="*/ 150975 h 1016888"/>
              <a:gd name="connsiteX329" fmla="*/ 672379 w 5980691"/>
              <a:gd name="connsiteY329" fmla="*/ 157711 h 1016888"/>
              <a:gd name="connsiteX330" fmla="*/ 665661 w 5980691"/>
              <a:gd name="connsiteY330" fmla="*/ 171183 h 1016888"/>
              <a:gd name="connsiteX331" fmla="*/ 726114 w 5980691"/>
              <a:gd name="connsiteY331" fmla="*/ 157711 h 1016888"/>
              <a:gd name="connsiteX332" fmla="*/ 739548 w 5980691"/>
              <a:gd name="connsiteY332" fmla="*/ 177921 h 1016888"/>
              <a:gd name="connsiteX333" fmla="*/ 759698 w 5980691"/>
              <a:gd name="connsiteY333" fmla="*/ 177921 h 1016888"/>
              <a:gd name="connsiteX334" fmla="*/ 766416 w 5980691"/>
              <a:gd name="connsiteY334" fmla="*/ 164447 h 1016888"/>
              <a:gd name="connsiteX335" fmla="*/ 746264 w 5980691"/>
              <a:gd name="connsiteY335" fmla="*/ 157711 h 1016888"/>
              <a:gd name="connsiteX336" fmla="*/ 773134 w 5980691"/>
              <a:gd name="connsiteY336" fmla="*/ 157711 h 1016888"/>
              <a:gd name="connsiteX337" fmla="*/ 806718 w 5980691"/>
              <a:gd name="connsiteY337" fmla="*/ 137502 h 1016888"/>
              <a:gd name="connsiteX338" fmla="*/ 800002 w 5980691"/>
              <a:gd name="connsiteY338" fmla="*/ 144239 h 1016888"/>
              <a:gd name="connsiteX339" fmla="*/ 961209 w 5980691"/>
              <a:gd name="connsiteY339" fmla="*/ 130766 h 1016888"/>
              <a:gd name="connsiteX340" fmla="*/ 988077 w 5980691"/>
              <a:gd name="connsiteY340" fmla="*/ 117294 h 1016888"/>
              <a:gd name="connsiteX341" fmla="*/ 994795 w 5980691"/>
              <a:gd name="connsiteY341" fmla="*/ 137502 h 1016888"/>
              <a:gd name="connsiteX342" fmla="*/ 1008229 w 5980691"/>
              <a:gd name="connsiteY342" fmla="*/ 144239 h 1016888"/>
              <a:gd name="connsiteX343" fmla="*/ 1014947 w 5980691"/>
              <a:gd name="connsiteY343" fmla="*/ 124030 h 1016888"/>
              <a:gd name="connsiteX344" fmla="*/ 1021663 w 5980691"/>
              <a:gd name="connsiteY344" fmla="*/ 137502 h 1016888"/>
              <a:gd name="connsiteX345" fmla="*/ 1055249 w 5980691"/>
              <a:gd name="connsiteY345" fmla="*/ 150975 h 1016888"/>
              <a:gd name="connsiteX346" fmla="*/ 1035097 w 5980691"/>
              <a:gd name="connsiteY346" fmla="*/ 130766 h 1016888"/>
              <a:gd name="connsiteX347" fmla="*/ 1102266 w 5980691"/>
              <a:gd name="connsiteY347" fmla="*/ 117294 h 1016888"/>
              <a:gd name="connsiteX348" fmla="*/ 1088833 w 5980691"/>
              <a:gd name="connsiteY348" fmla="*/ 130766 h 1016888"/>
              <a:gd name="connsiteX349" fmla="*/ 1129136 w 5980691"/>
              <a:gd name="connsiteY349" fmla="*/ 177921 h 1016888"/>
              <a:gd name="connsiteX350" fmla="*/ 1082117 w 5980691"/>
              <a:gd name="connsiteY350" fmla="*/ 150975 h 1016888"/>
              <a:gd name="connsiteX351" fmla="*/ 1014947 w 5980691"/>
              <a:gd name="connsiteY351" fmla="*/ 157711 h 1016888"/>
              <a:gd name="connsiteX352" fmla="*/ 1008229 w 5980691"/>
              <a:gd name="connsiteY352" fmla="*/ 164447 h 1016888"/>
              <a:gd name="connsiteX353" fmla="*/ 1014947 w 5980691"/>
              <a:gd name="connsiteY353" fmla="*/ 171183 h 1016888"/>
              <a:gd name="connsiteX354" fmla="*/ 961209 w 5980691"/>
              <a:gd name="connsiteY354" fmla="*/ 184657 h 1016888"/>
              <a:gd name="connsiteX355" fmla="*/ 981361 w 5980691"/>
              <a:gd name="connsiteY355" fmla="*/ 198130 h 1016888"/>
              <a:gd name="connsiteX356" fmla="*/ 1001511 w 5980691"/>
              <a:gd name="connsiteY356" fmla="*/ 191393 h 1016888"/>
              <a:gd name="connsiteX357" fmla="*/ 847020 w 5980691"/>
              <a:gd name="connsiteY357" fmla="*/ 218338 h 1016888"/>
              <a:gd name="connsiteX358" fmla="*/ 900758 w 5980691"/>
              <a:gd name="connsiteY358" fmla="*/ 245282 h 1016888"/>
              <a:gd name="connsiteX359" fmla="*/ 894039 w 5980691"/>
              <a:gd name="connsiteY359" fmla="*/ 258755 h 1016888"/>
              <a:gd name="connsiteX360" fmla="*/ 927625 w 5980691"/>
              <a:gd name="connsiteY360" fmla="*/ 272227 h 1016888"/>
              <a:gd name="connsiteX361" fmla="*/ 920908 w 5980691"/>
              <a:gd name="connsiteY361" fmla="*/ 252019 h 1016888"/>
              <a:gd name="connsiteX362" fmla="*/ 934341 w 5980691"/>
              <a:gd name="connsiteY362" fmla="*/ 245282 h 1016888"/>
              <a:gd name="connsiteX363" fmla="*/ 1048531 w 5980691"/>
              <a:gd name="connsiteY363" fmla="*/ 265491 h 1016888"/>
              <a:gd name="connsiteX364" fmla="*/ 1035097 w 5980691"/>
              <a:gd name="connsiteY364" fmla="*/ 292435 h 1016888"/>
              <a:gd name="connsiteX365" fmla="*/ 1095550 w 5980691"/>
              <a:gd name="connsiteY365" fmla="*/ 265491 h 1016888"/>
              <a:gd name="connsiteX366" fmla="*/ 1095550 w 5980691"/>
              <a:gd name="connsiteY366" fmla="*/ 285699 h 1016888"/>
              <a:gd name="connsiteX367" fmla="*/ 1108984 w 5980691"/>
              <a:gd name="connsiteY367" fmla="*/ 265491 h 1016888"/>
              <a:gd name="connsiteX368" fmla="*/ 1122418 w 5980691"/>
              <a:gd name="connsiteY368" fmla="*/ 299171 h 1016888"/>
              <a:gd name="connsiteX369" fmla="*/ 1169438 w 5980691"/>
              <a:gd name="connsiteY369" fmla="*/ 278963 h 1016888"/>
              <a:gd name="connsiteX370" fmla="*/ 1156004 w 5980691"/>
              <a:gd name="connsiteY370" fmla="*/ 292435 h 1016888"/>
              <a:gd name="connsiteX371" fmla="*/ 1236608 w 5980691"/>
              <a:gd name="connsiteY371" fmla="*/ 272227 h 1016888"/>
              <a:gd name="connsiteX372" fmla="*/ 1236608 w 5980691"/>
              <a:gd name="connsiteY372" fmla="*/ 285699 h 1016888"/>
              <a:gd name="connsiteX373" fmla="*/ 1404533 w 5980691"/>
              <a:gd name="connsiteY373" fmla="*/ 285699 h 1016888"/>
              <a:gd name="connsiteX374" fmla="*/ 1384383 w 5980691"/>
              <a:gd name="connsiteY374" fmla="*/ 299171 h 1016888"/>
              <a:gd name="connsiteX375" fmla="*/ 1458268 w 5980691"/>
              <a:gd name="connsiteY375" fmla="*/ 312644 h 1016888"/>
              <a:gd name="connsiteX376" fmla="*/ 1471702 w 5980691"/>
              <a:gd name="connsiteY376" fmla="*/ 326116 h 1016888"/>
              <a:gd name="connsiteX377" fmla="*/ 1485136 w 5980691"/>
              <a:gd name="connsiteY377" fmla="*/ 305907 h 1016888"/>
              <a:gd name="connsiteX378" fmla="*/ 1532156 w 5980691"/>
              <a:gd name="connsiteY378" fmla="*/ 326116 h 1016888"/>
              <a:gd name="connsiteX379" fmla="*/ 1491854 w 5980691"/>
              <a:gd name="connsiteY379" fmla="*/ 332852 h 1016888"/>
              <a:gd name="connsiteX380" fmla="*/ 1532156 w 5980691"/>
              <a:gd name="connsiteY380" fmla="*/ 380005 h 1016888"/>
              <a:gd name="connsiteX381" fmla="*/ 1491854 w 5980691"/>
              <a:gd name="connsiteY381" fmla="*/ 366533 h 1016888"/>
              <a:gd name="connsiteX382" fmla="*/ 1498572 w 5980691"/>
              <a:gd name="connsiteY382" fmla="*/ 353060 h 1016888"/>
              <a:gd name="connsiteX383" fmla="*/ 1491854 w 5980691"/>
              <a:gd name="connsiteY383" fmla="*/ 339588 h 1016888"/>
              <a:gd name="connsiteX384" fmla="*/ 1330645 w 5980691"/>
              <a:gd name="connsiteY384" fmla="*/ 373269 h 1016888"/>
              <a:gd name="connsiteX385" fmla="*/ 1229890 w 5980691"/>
              <a:gd name="connsiteY385" fmla="*/ 359796 h 1016888"/>
              <a:gd name="connsiteX386" fmla="*/ 1236608 w 5980691"/>
              <a:gd name="connsiteY386" fmla="*/ 339588 h 1016888"/>
              <a:gd name="connsiteX387" fmla="*/ 1216456 w 5980691"/>
              <a:gd name="connsiteY387" fmla="*/ 359796 h 1016888"/>
              <a:gd name="connsiteX388" fmla="*/ 1189588 w 5980691"/>
              <a:gd name="connsiteY388" fmla="*/ 359796 h 1016888"/>
              <a:gd name="connsiteX389" fmla="*/ 1149286 w 5980691"/>
              <a:gd name="connsiteY389" fmla="*/ 332852 h 1016888"/>
              <a:gd name="connsiteX390" fmla="*/ 1142570 w 5980691"/>
              <a:gd name="connsiteY390" fmla="*/ 332852 h 1016888"/>
              <a:gd name="connsiteX391" fmla="*/ 1156004 w 5980691"/>
              <a:gd name="connsiteY391" fmla="*/ 359796 h 1016888"/>
              <a:gd name="connsiteX392" fmla="*/ 1035097 w 5980691"/>
              <a:gd name="connsiteY392" fmla="*/ 319380 h 1016888"/>
              <a:gd name="connsiteX393" fmla="*/ 1021663 w 5980691"/>
              <a:gd name="connsiteY393" fmla="*/ 339588 h 1016888"/>
              <a:gd name="connsiteX394" fmla="*/ 1001511 w 5980691"/>
              <a:gd name="connsiteY394" fmla="*/ 326116 h 1016888"/>
              <a:gd name="connsiteX395" fmla="*/ 961209 w 5980691"/>
              <a:gd name="connsiteY395" fmla="*/ 359796 h 1016888"/>
              <a:gd name="connsiteX396" fmla="*/ 954493 w 5980691"/>
              <a:gd name="connsiteY396" fmla="*/ 346324 h 1016888"/>
              <a:gd name="connsiteX397" fmla="*/ 974643 w 5980691"/>
              <a:gd name="connsiteY397" fmla="*/ 339588 h 1016888"/>
              <a:gd name="connsiteX398" fmla="*/ 907473 w 5980691"/>
              <a:gd name="connsiteY398" fmla="*/ 326116 h 1016888"/>
              <a:gd name="connsiteX399" fmla="*/ 941059 w 5980691"/>
              <a:gd name="connsiteY399" fmla="*/ 346324 h 1016888"/>
              <a:gd name="connsiteX400" fmla="*/ 927625 w 5980691"/>
              <a:gd name="connsiteY400" fmla="*/ 380005 h 1016888"/>
              <a:gd name="connsiteX401" fmla="*/ 894039 w 5980691"/>
              <a:gd name="connsiteY401" fmla="*/ 393477 h 1016888"/>
              <a:gd name="connsiteX402" fmla="*/ 907473 w 5980691"/>
              <a:gd name="connsiteY402" fmla="*/ 400213 h 1016888"/>
              <a:gd name="connsiteX403" fmla="*/ 860454 w 5980691"/>
              <a:gd name="connsiteY403" fmla="*/ 413685 h 1016888"/>
              <a:gd name="connsiteX404" fmla="*/ 894039 w 5980691"/>
              <a:gd name="connsiteY404" fmla="*/ 420422 h 1016888"/>
              <a:gd name="connsiteX405" fmla="*/ 887324 w 5980691"/>
              <a:gd name="connsiteY405" fmla="*/ 433894 h 1016888"/>
              <a:gd name="connsiteX406" fmla="*/ 988077 w 5980691"/>
              <a:gd name="connsiteY406" fmla="*/ 487783 h 1016888"/>
              <a:gd name="connsiteX407" fmla="*/ 1041815 w 5980691"/>
              <a:gd name="connsiteY407" fmla="*/ 507993 h 1016888"/>
              <a:gd name="connsiteX408" fmla="*/ 1020824 w 5980691"/>
              <a:gd name="connsiteY408" fmla="*/ 511361 h 1016888"/>
              <a:gd name="connsiteX409" fmla="*/ 1014979 w 5980691"/>
              <a:gd name="connsiteY409" fmla="*/ 534803 h 1016888"/>
              <a:gd name="connsiteX410" fmla="*/ 1014876 w 5980691"/>
              <a:gd name="connsiteY410" fmla="*/ 534907 h 1016888"/>
              <a:gd name="connsiteX411" fmla="*/ 1004871 w 5980691"/>
              <a:gd name="connsiteY411" fmla="*/ 530727 h 1016888"/>
              <a:gd name="connsiteX412" fmla="*/ 994795 w 5980691"/>
              <a:gd name="connsiteY412" fmla="*/ 521465 h 1016888"/>
              <a:gd name="connsiteX413" fmla="*/ 1008229 w 5980691"/>
              <a:gd name="connsiteY413" fmla="*/ 541674 h 1016888"/>
              <a:gd name="connsiteX414" fmla="*/ 1014876 w 5980691"/>
              <a:gd name="connsiteY414" fmla="*/ 534907 h 1016888"/>
              <a:gd name="connsiteX415" fmla="*/ 1014947 w 5980691"/>
              <a:gd name="connsiteY415" fmla="*/ 534938 h 1016888"/>
              <a:gd name="connsiteX416" fmla="*/ 1014979 w 5980691"/>
              <a:gd name="connsiteY416" fmla="*/ 534803 h 1016888"/>
              <a:gd name="connsiteX417" fmla="*/ 1022397 w 5980691"/>
              <a:gd name="connsiteY417" fmla="*/ 527254 h 1016888"/>
              <a:gd name="connsiteX418" fmla="*/ 1068683 w 5980691"/>
              <a:gd name="connsiteY418" fmla="*/ 528202 h 1016888"/>
              <a:gd name="connsiteX419" fmla="*/ 1048531 w 5980691"/>
              <a:gd name="connsiteY419" fmla="*/ 528202 h 1016888"/>
              <a:gd name="connsiteX420" fmla="*/ 1048531 w 5980691"/>
              <a:gd name="connsiteY420" fmla="*/ 507993 h 1016888"/>
              <a:gd name="connsiteX421" fmla="*/ 1075399 w 5980691"/>
              <a:gd name="connsiteY421" fmla="*/ 541674 h 1016888"/>
              <a:gd name="connsiteX422" fmla="*/ 1142570 w 5980691"/>
              <a:gd name="connsiteY422" fmla="*/ 534938 h 1016888"/>
              <a:gd name="connsiteX423" fmla="*/ 1142570 w 5980691"/>
              <a:gd name="connsiteY423" fmla="*/ 514729 h 1016888"/>
              <a:gd name="connsiteX424" fmla="*/ 1162720 w 5980691"/>
              <a:gd name="connsiteY424" fmla="*/ 541674 h 1016888"/>
              <a:gd name="connsiteX425" fmla="*/ 1182872 w 5980691"/>
              <a:gd name="connsiteY425" fmla="*/ 534938 h 1016888"/>
              <a:gd name="connsiteX426" fmla="*/ 1176154 w 5980691"/>
              <a:gd name="connsiteY426" fmla="*/ 514729 h 1016888"/>
              <a:gd name="connsiteX427" fmla="*/ 1229890 w 5980691"/>
              <a:gd name="connsiteY427" fmla="*/ 514729 h 1016888"/>
              <a:gd name="connsiteX428" fmla="*/ 1330645 w 5980691"/>
              <a:gd name="connsiteY428" fmla="*/ 521465 h 1016888"/>
              <a:gd name="connsiteX429" fmla="*/ 1330645 w 5980691"/>
              <a:gd name="connsiteY429" fmla="*/ 548410 h 1016888"/>
              <a:gd name="connsiteX430" fmla="*/ 1384383 w 5980691"/>
              <a:gd name="connsiteY430" fmla="*/ 561882 h 1016888"/>
              <a:gd name="connsiteX431" fmla="*/ 1424685 w 5980691"/>
              <a:gd name="connsiteY431" fmla="*/ 541674 h 1016888"/>
              <a:gd name="connsiteX432" fmla="*/ 1411250 w 5980691"/>
              <a:gd name="connsiteY432" fmla="*/ 521465 h 1016888"/>
              <a:gd name="connsiteX433" fmla="*/ 1438119 w 5980691"/>
              <a:gd name="connsiteY433" fmla="*/ 521465 h 1016888"/>
              <a:gd name="connsiteX434" fmla="*/ 1444834 w 5980691"/>
              <a:gd name="connsiteY434" fmla="*/ 548410 h 1016888"/>
              <a:gd name="connsiteX435" fmla="*/ 1485136 w 5980691"/>
              <a:gd name="connsiteY435" fmla="*/ 541674 h 1016888"/>
              <a:gd name="connsiteX436" fmla="*/ 1464986 w 5980691"/>
              <a:gd name="connsiteY436" fmla="*/ 514729 h 1016888"/>
              <a:gd name="connsiteX437" fmla="*/ 1364231 w 5980691"/>
              <a:gd name="connsiteY437" fmla="*/ 507993 h 1016888"/>
              <a:gd name="connsiteX438" fmla="*/ 1323929 w 5980691"/>
              <a:gd name="connsiteY438" fmla="*/ 507993 h 1016888"/>
              <a:gd name="connsiteX439" fmla="*/ 1276909 w 5980691"/>
              <a:gd name="connsiteY439" fmla="*/ 494519 h 1016888"/>
              <a:gd name="connsiteX440" fmla="*/ 1283627 w 5980691"/>
              <a:gd name="connsiteY440" fmla="*/ 400213 h 1016888"/>
              <a:gd name="connsiteX441" fmla="*/ 1303777 w 5980691"/>
              <a:gd name="connsiteY441" fmla="*/ 373269 h 1016888"/>
              <a:gd name="connsiteX442" fmla="*/ 1357513 w 5980691"/>
              <a:gd name="connsiteY442" fmla="*/ 386741 h 1016888"/>
              <a:gd name="connsiteX443" fmla="*/ 1391099 w 5980691"/>
              <a:gd name="connsiteY443" fmla="*/ 393477 h 1016888"/>
              <a:gd name="connsiteX444" fmla="*/ 1424685 w 5980691"/>
              <a:gd name="connsiteY444" fmla="*/ 433894 h 1016888"/>
              <a:gd name="connsiteX445" fmla="*/ 1438119 w 5980691"/>
              <a:gd name="connsiteY445" fmla="*/ 413685 h 1016888"/>
              <a:gd name="connsiteX446" fmla="*/ 1478420 w 5980691"/>
              <a:gd name="connsiteY446" fmla="*/ 427158 h 1016888"/>
              <a:gd name="connsiteX447" fmla="*/ 1464986 w 5980691"/>
              <a:gd name="connsiteY447" fmla="*/ 413685 h 1016888"/>
              <a:gd name="connsiteX448" fmla="*/ 1559024 w 5980691"/>
              <a:gd name="connsiteY448" fmla="*/ 427158 h 1016888"/>
              <a:gd name="connsiteX449" fmla="*/ 1565742 w 5980691"/>
              <a:gd name="connsiteY449" fmla="*/ 406949 h 1016888"/>
              <a:gd name="connsiteX450" fmla="*/ 1700081 w 5980691"/>
              <a:gd name="connsiteY450" fmla="*/ 440630 h 1016888"/>
              <a:gd name="connsiteX451" fmla="*/ 1693365 w 5980691"/>
              <a:gd name="connsiteY451" fmla="*/ 454102 h 1016888"/>
              <a:gd name="connsiteX452" fmla="*/ 1740385 w 5980691"/>
              <a:gd name="connsiteY452" fmla="*/ 467574 h 1016888"/>
              <a:gd name="connsiteX453" fmla="*/ 1653063 w 5980691"/>
              <a:gd name="connsiteY453" fmla="*/ 487783 h 1016888"/>
              <a:gd name="connsiteX454" fmla="*/ 1706799 w 5980691"/>
              <a:gd name="connsiteY454" fmla="*/ 521465 h 1016888"/>
              <a:gd name="connsiteX455" fmla="*/ 1733667 w 5980691"/>
              <a:gd name="connsiteY455" fmla="*/ 521465 h 1016888"/>
              <a:gd name="connsiteX456" fmla="*/ 1773968 w 5980691"/>
              <a:gd name="connsiteY456" fmla="*/ 501257 h 1016888"/>
              <a:gd name="connsiteX457" fmla="*/ 1773968 w 5980691"/>
              <a:gd name="connsiteY457" fmla="*/ 521465 h 1016888"/>
              <a:gd name="connsiteX458" fmla="*/ 1713515 w 5980691"/>
              <a:gd name="connsiteY458" fmla="*/ 548410 h 1016888"/>
              <a:gd name="connsiteX459" fmla="*/ 1706799 w 5980691"/>
              <a:gd name="connsiteY459" fmla="*/ 528202 h 1016888"/>
              <a:gd name="connsiteX460" fmla="*/ 1693365 w 5980691"/>
              <a:gd name="connsiteY460" fmla="*/ 561882 h 1016888"/>
              <a:gd name="connsiteX461" fmla="*/ 1747101 w 5980691"/>
              <a:gd name="connsiteY461" fmla="*/ 548410 h 1016888"/>
              <a:gd name="connsiteX462" fmla="*/ 1881442 w 5980691"/>
              <a:gd name="connsiteY462" fmla="*/ 541674 h 1016888"/>
              <a:gd name="connsiteX463" fmla="*/ 1888158 w 5980691"/>
              <a:gd name="connsiteY463" fmla="*/ 561882 h 1016888"/>
              <a:gd name="connsiteX464" fmla="*/ 1975479 w 5980691"/>
              <a:gd name="connsiteY464" fmla="*/ 528202 h 1016888"/>
              <a:gd name="connsiteX465" fmla="*/ 1982197 w 5980691"/>
              <a:gd name="connsiteY465" fmla="*/ 555146 h 1016888"/>
              <a:gd name="connsiteX466" fmla="*/ 1868008 w 5980691"/>
              <a:gd name="connsiteY466" fmla="*/ 588827 h 1016888"/>
              <a:gd name="connsiteX467" fmla="*/ 1881442 w 5980691"/>
              <a:gd name="connsiteY467" fmla="*/ 609035 h 1016888"/>
              <a:gd name="connsiteX468" fmla="*/ 2042649 w 5980691"/>
              <a:gd name="connsiteY468" fmla="*/ 595563 h 1016888"/>
              <a:gd name="connsiteX469" fmla="*/ 2029215 w 5980691"/>
              <a:gd name="connsiteY469" fmla="*/ 609035 h 1016888"/>
              <a:gd name="connsiteX470" fmla="*/ 2190424 w 5980691"/>
              <a:gd name="connsiteY470" fmla="*/ 588827 h 1016888"/>
              <a:gd name="connsiteX471" fmla="*/ 2176990 w 5980691"/>
              <a:gd name="connsiteY471" fmla="*/ 609035 h 1016888"/>
              <a:gd name="connsiteX472" fmla="*/ 2250878 w 5980691"/>
              <a:gd name="connsiteY472" fmla="*/ 609035 h 1016888"/>
              <a:gd name="connsiteX473" fmla="*/ 2264312 w 5980691"/>
              <a:gd name="connsiteY473" fmla="*/ 635979 h 1016888"/>
              <a:gd name="connsiteX474" fmla="*/ 2311329 w 5980691"/>
              <a:gd name="connsiteY474" fmla="*/ 622507 h 1016888"/>
              <a:gd name="connsiteX475" fmla="*/ 2297895 w 5980691"/>
              <a:gd name="connsiteY475" fmla="*/ 629243 h 1016888"/>
              <a:gd name="connsiteX476" fmla="*/ 2311329 w 5980691"/>
              <a:gd name="connsiteY476" fmla="*/ 629243 h 1016888"/>
              <a:gd name="connsiteX477" fmla="*/ 2438953 w 5980691"/>
              <a:gd name="connsiteY477" fmla="*/ 629243 h 1016888"/>
              <a:gd name="connsiteX478" fmla="*/ 2438953 w 5980691"/>
              <a:gd name="connsiteY478" fmla="*/ 642716 h 1016888"/>
              <a:gd name="connsiteX479" fmla="*/ 2606880 w 5980691"/>
              <a:gd name="connsiteY479" fmla="*/ 635979 h 1016888"/>
              <a:gd name="connsiteX480" fmla="*/ 2606880 w 5980691"/>
              <a:gd name="connsiteY480" fmla="*/ 629243 h 1016888"/>
              <a:gd name="connsiteX481" fmla="*/ 2680767 w 5980691"/>
              <a:gd name="connsiteY481" fmla="*/ 629243 h 1016888"/>
              <a:gd name="connsiteX482" fmla="*/ 2674049 w 5980691"/>
              <a:gd name="connsiteY482" fmla="*/ 649452 h 1016888"/>
              <a:gd name="connsiteX483" fmla="*/ 2700917 w 5980691"/>
              <a:gd name="connsiteY483" fmla="*/ 622507 h 1016888"/>
              <a:gd name="connsiteX484" fmla="*/ 2694201 w 5980691"/>
              <a:gd name="connsiteY484" fmla="*/ 642716 h 1016888"/>
              <a:gd name="connsiteX485" fmla="*/ 2761371 w 5980691"/>
              <a:gd name="connsiteY485" fmla="*/ 642716 h 1016888"/>
              <a:gd name="connsiteX486" fmla="*/ 2781521 w 5980691"/>
              <a:gd name="connsiteY486" fmla="*/ 635979 h 1016888"/>
              <a:gd name="connsiteX487" fmla="*/ 2774805 w 5980691"/>
              <a:gd name="connsiteY487" fmla="*/ 609035 h 1016888"/>
              <a:gd name="connsiteX488" fmla="*/ 2788239 w 5980691"/>
              <a:gd name="connsiteY488" fmla="*/ 615771 h 1016888"/>
              <a:gd name="connsiteX489" fmla="*/ 2781521 w 5980691"/>
              <a:gd name="connsiteY489" fmla="*/ 629243 h 1016888"/>
              <a:gd name="connsiteX490" fmla="*/ 2794954 w 5980691"/>
              <a:gd name="connsiteY490" fmla="*/ 642716 h 1016888"/>
              <a:gd name="connsiteX491" fmla="*/ 2815106 w 5980691"/>
              <a:gd name="connsiteY491" fmla="*/ 615771 h 1016888"/>
              <a:gd name="connsiteX492" fmla="*/ 2815106 w 5980691"/>
              <a:gd name="connsiteY492" fmla="*/ 642716 h 1016888"/>
              <a:gd name="connsiteX493" fmla="*/ 2942730 w 5980691"/>
              <a:gd name="connsiteY493" fmla="*/ 622507 h 1016888"/>
              <a:gd name="connsiteX494" fmla="*/ 3023333 w 5980691"/>
              <a:gd name="connsiteY494" fmla="*/ 649452 h 1016888"/>
              <a:gd name="connsiteX495" fmla="*/ 3056919 w 5980691"/>
              <a:gd name="connsiteY495" fmla="*/ 669660 h 1016888"/>
              <a:gd name="connsiteX496" fmla="*/ 3063637 w 5980691"/>
              <a:gd name="connsiteY496" fmla="*/ 669660 h 1016888"/>
              <a:gd name="connsiteX497" fmla="*/ 3056919 w 5980691"/>
              <a:gd name="connsiteY497" fmla="*/ 642716 h 1016888"/>
              <a:gd name="connsiteX498" fmla="*/ 3083787 w 5980691"/>
              <a:gd name="connsiteY498" fmla="*/ 676396 h 1016888"/>
              <a:gd name="connsiteX499" fmla="*/ 3056919 w 5980691"/>
              <a:gd name="connsiteY499" fmla="*/ 676396 h 1016888"/>
              <a:gd name="connsiteX500" fmla="*/ 3097221 w 5980691"/>
              <a:gd name="connsiteY500" fmla="*/ 676396 h 1016888"/>
              <a:gd name="connsiteX501" fmla="*/ 3083787 w 5980691"/>
              <a:gd name="connsiteY501" fmla="*/ 662924 h 1016888"/>
              <a:gd name="connsiteX502" fmla="*/ 3171108 w 5980691"/>
              <a:gd name="connsiteY502" fmla="*/ 676396 h 1016888"/>
              <a:gd name="connsiteX503" fmla="*/ 3177826 w 5980691"/>
              <a:gd name="connsiteY503" fmla="*/ 635979 h 1016888"/>
              <a:gd name="connsiteX504" fmla="*/ 3097221 w 5980691"/>
              <a:gd name="connsiteY504" fmla="*/ 615771 h 1016888"/>
              <a:gd name="connsiteX505" fmla="*/ 3124089 w 5980691"/>
              <a:gd name="connsiteY505" fmla="*/ 595563 h 1016888"/>
              <a:gd name="connsiteX506" fmla="*/ 3171108 w 5980691"/>
              <a:gd name="connsiteY506" fmla="*/ 609035 h 1016888"/>
              <a:gd name="connsiteX507" fmla="*/ 3191260 w 5980691"/>
              <a:gd name="connsiteY507" fmla="*/ 588827 h 1016888"/>
              <a:gd name="connsiteX508" fmla="*/ 3276272 w 5980691"/>
              <a:gd name="connsiteY508" fmla="*/ 590720 h 1016888"/>
              <a:gd name="connsiteX509" fmla="*/ 3289255 w 5980691"/>
              <a:gd name="connsiteY509" fmla="*/ 601307 h 1016888"/>
              <a:gd name="connsiteX510" fmla="*/ 3285298 w 5980691"/>
              <a:gd name="connsiteY510" fmla="*/ 602299 h 1016888"/>
              <a:gd name="connsiteX511" fmla="*/ 3312165 w 5980691"/>
              <a:gd name="connsiteY511" fmla="*/ 609035 h 1016888"/>
              <a:gd name="connsiteX512" fmla="*/ 3312165 w 5980691"/>
              <a:gd name="connsiteY512" fmla="*/ 595563 h 1016888"/>
              <a:gd name="connsiteX513" fmla="*/ 3412921 w 5980691"/>
              <a:gd name="connsiteY513" fmla="*/ 595563 h 1016888"/>
              <a:gd name="connsiteX514" fmla="*/ 3493524 w 5980691"/>
              <a:gd name="connsiteY514" fmla="*/ 575354 h 1016888"/>
              <a:gd name="connsiteX515" fmla="*/ 3520392 w 5980691"/>
              <a:gd name="connsiteY515" fmla="*/ 602299 h 1016888"/>
              <a:gd name="connsiteX516" fmla="*/ 3533828 w 5980691"/>
              <a:gd name="connsiteY516" fmla="*/ 602299 h 1016888"/>
              <a:gd name="connsiteX517" fmla="*/ 3728621 w 5980691"/>
              <a:gd name="connsiteY517" fmla="*/ 568618 h 1016888"/>
              <a:gd name="connsiteX518" fmla="*/ 3748771 w 5980691"/>
              <a:gd name="connsiteY518" fmla="*/ 582090 h 1016888"/>
              <a:gd name="connsiteX519" fmla="*/ 3742055 w 5980691"/>
              <a:gd name="connsiteY519" fmla="*/ 561882 h 1016888"/>
              <a:gd name="connsiteX520" fmla="*/ 3768923 w 5980691"/>
              <a:gd name="connsiteY520" fmla="*/ 575354 h 1016888"/>
              <a:gd name="connsiteX521" fmla="*/ 3768923 w 5980691"/>
              <a:gd name="connsiteY521" fmla="*/ 602299 h 1016888"/>
              <a:gd name="connsiteX522" fmla="*/ 3728621 w 5980691"/>
              <a:gd name="connsiteY522" fmla="*/ 588827 h 1016888"/>
              <a:gd name="connsiteX523" fmla="*/ 3755489 w 5980691"/>
              <a:gd name="connsiteY523" fmla="*/ 602299 h 1016888"/>
              <a:gd name="connsiteX524" fmla="*/ 3728621 w 5980691"/>
              <a:gd name="connsiteY524" fmla="*/ 602299 h 1016888"/>
              <a:gd name="connsiteX525" fmla="*/ 3782357 w 5980691"/>
              <a:gd name="connsiteY525" fmla="*/ 622507 h 1016888"/>
              <a:gd name="connsiteX526" fmla="*/ 3513676 w 5980691"/>
              <a:gd name="connsiteY526" fmla="*/ 629243 h 1016888"/>
              <a:gd name="connsiteX527" fmla="*/ 3493524 w 5980691"/>
              <a:gd name="connsiteY527" fmla="*/ 609035 h 1016888"/>
              <a:gd name="connsiteX528" fmla="*/ 3473375 w 5980691"/>
              <a:gd name="connsiteY528" fmla="*/ 629243 h 1016888"/>
              <a:gd name="connsiteX529" fmla="*/ 3446507 w 5980691"/>
              <a:gd name="connsiteY529" fmla="*/ 609035 h 1016888"/>
              <a:gd name="connsiteX530" fmla="*/ 3419639 w 5980691"/>
              <a:gd name="connsiteY530" fmla="*/ 642716 h 1016888"/>
              <a:gd name="connsiteX531" fmla="*/ 3406205 w 5980691"/>
              <a:gd name="connsiteY531" fmla="*/ 629243 h 1016888"/>
              <a:gd name="connsiteX532" fmla="*/ 3339033 w 5980691"/>
              <a:gd name="connsiteY532" fmla="*/ 649452 h 1016888"/>
              <a:gd name="connsiteX533" fmla="*/ 3271864 w 5980691"/>
              <a:gd name="connsiteY533" fmla="*/ 649452 h 1016888"/>
              <a:gd name="connsiteX534" fmla="*/ 3332317 w 5980691"/>
              <a:gd name="connsiteY534" fmla="*/ 662924 h 1016888"/>
              <a:gd name="connsiteX535" fmla="*/ 3406205 w 5980691"/>
              <a:gd name="connsiteY535" fmla="*/ 676396 h 1016888"/>
              <a:gd name="connsiteX536" fmla="*/ 3392769 w 5980691"/>
              <a:gd name="connsiteY536" fmla="*/ 696605 h 1016888"/>
              <a:gd name="connsiteX537" fmla="*/ 3399487 w 5980691"/>
              <a:gd name="connsiteY537" fmla="*/ 716813 h 1016888"/>
              <a:gd name="connsiteX538" fmla="*/ 3439789 w 5980691"/>
              <a:gd name="connsiteY538" fmla="*/ 696605 h 1016888"/>
              <a:gd name="connsiteX539" fmla="*/ 3547262 w 5980691"/>
              <a:gd name="connsiteY539" fmla="*/ 730285 h 1016888"/>
              <a:gd name="connsiteX540" fmla="*/ 3561535 w 5980691"/>
              <a:gd name="connsiteY540" fmla="*/ 724392 h 1016888"/>
              <a:gd name="connsiteX541" fmla="*/ 3568370 w 5980691"/>
              <a:gd name="connsiteY541" fmla="*/ 724094 h 1016888"/>
              <a:gd name="connsiteX542" fmla="*/ 3592600 w 5980691"/>
              <a:gd name="connsiteY542" fmla="*/ 737864 h 1016888"/>
              <a:gd name="connsiteX543" fmla="*/ 3627866 w 5980691"/>
              <a:gd name="connsiteY543" fmla="*/ 737021 h 1016888"/>
              <a:gd name="connsiteX544" fmla="*/ 3600998 w 5980691"/>
              <a:gd name="connsiteY544" fmla="*/ 730285 h 1016888"/>
              <a:gd name="connsiteX545" fmla="*/ 3654733 w 5980691"/>
              <a:gd name="connsiteY545" fmla="*/ 716813 h 1016888"/>
              <a:gd name="connsiteX546" fmla="*/ 3641300 w 5980691"/>
              <a:gd name="connsiteY546" fmla="*/ 730285 h 1016888"/>
              <a:gd name="connsiteX547" fmla="*/ 3715187 w 5980691"/>
              <a:gd name="connsiteY547" fmla="*/ 743757 h 1016888"/>
              <a:gd name="connsiteX548" fmla="*/ 3708469 w 5980691"/>
              <a:gd name="connsiteY548" fmla="*/ 723549 h 1016888"/>
              <a:gd name="connsiteX549" fmla="*/ 3728621 w 5980691"/>
              <a:gd name="connsiteY549" fmla="*/ 723549 h 1016888"/>
              <a:gd name="connsiteX550" fmla="*/ 3775641 w 5980691"/>
              <a:gd name="connsiteY550" fmla="*/ 723549 h 1016888"/>
              <a:gd name="connsiteX551" fmla="*/ 3802509 w 5980691"/>
              <a:gd name="connsiteY551" fmla="*/ 730285 h 1016888"/>
              <a:gd name="connsiteX552" fmla="*/ 3728621 w 5980691"/>
              <a:gd name="connsiteY552" fmla="*/ 750494 h 1016888"/>
              <a:gd name="connsiteX553" fmla="*/ 3775641 w 5980691"/>
              <a:gd name="connsiteY553" fmla="*/ 757230 h 1016888"/>
              <a:gd name="connsiteX554" fmla="*/ 3856244 w 5980691"/>
              <a:gd name="connsiteY554" fmla="*/ 797646 h 1016888"/>
              <a:gd name="connsiteX555" fmla="*/ 3983868 w 5980691"/>
              <a:gd name="connsiteY555" fmla="*/ 797646 h 1016888"/>
              <a:gd name="connsiteX556" fmla="*/ 4030887 w 5980691"/>
              <a:gd name="connsiteY556" fmla="*/ 811119 h 1016888"/>
              <a:gd name="connsiteX557" fmla="*/ 4017453 w 5980691"/>
              <a:gd name="connsiteY557" fmla="*/ 790910 h 1016888"/>
              <a:gd name="connsiteX558" fmla="*/ 3990584 w 5980691"/>
              <a:gd name="connsiteY558" fmla="*/ 804383 h 1016888"/>
              <a:gd name="connsiteX559" fmla="*/ 4037603 w 5980691"/>
              <a:gd name="connsiteY559" fmla="*/ 804383 h 1016888"/>
              <a:gd name="connsiteX560" fmla="*/ 4171944 w 5980691"/>
              <a:gd name="connsiteY560" fmla="*/ 831329 h 1016888"/>
              <a:gd name="connsiteX561" fmla="*/ 4158511 w 5980691"/>
              <a:gd name="connsiteY561" fmla="*/ 817855 h 1016888"/>
              <a:gd name="connsiteX562" fmla="*/ 4286134 w 5980691"/>
              <a:gd name="connsiteY562" fmla="*/ 817855 h 1016888"/>
              <a:gd name="connsiteX563" fmla="*/ 4338190 w 5980691"/>
              <a:gd name="connsiteY563" fmla="*/ 813646 h 1016888"/>
              <a:gd name="connsiteX564" fmla="*/ 4399401 w 5980691"/>
              <a:gd name="connsiteY564" fmla="*/ 824430 h 1016888"/>
              <a:gd name="connsiteX565" fmla="*/ 4393606 w 5980691"/>
              <a:gd name="connsiteY565" fmla="*/ 824591 h 1016888"/>
              <a:gd name="connsiteX566" fmla="*/ 4400323 w 5980691"/>
              <a:gd name="connsiteY566" fmla="*/ 824591 h 1016888"/>
              <a:gd name="connsiteX567" fmla="*/ 4399401 w 5980691"/>
              <a:gd name="connsiteY567" fmla="*/ 824430 h 1016888"/>
              <a:gd name="connsiteX568" fmla="*/ 4543897 w 5980691"/>
              <a:gd name="connsiteY568" fmla="*/ 820382 h 1016888"/>
              <a:gd name="connsiteX569" fmla="*/ 4689153 w 5980691"/>
              <a:gd name="connsiteY569" fmla="*/ 811119 h 1016888"/>
              <a:gd name="connsiteX570" fmla="*/ 4682438 w 5980691"/>
              <a:gd name="connsiteY570" fmla="*/ 838065 h 1016888"/>
              <a:gd name="connsiteX571" fmla="*/ 4709306 w 5980691"/>
              <a:gd name="connsiteY571" fmla="*/ 817855 h 1016888"/>
              <a:gd name="connsiteX572" fmla="*/ 4910817 w 5980691"/>
              <a:gd name="connsiteY572" fmla="*/ 817855 h 1016888"/>
              <a:gd name="connsiteX573" fmla="*/ 4910817 w 5980691"/>
              <a:gd name="connsiteY573" fmla="*/ 831329 h 1016888"/>
              <a:gd name="connsiteX574" fmla="*/ 4924250 w 5980691"/>
              <a:gd name="connsiteY574" fmla="*/ 838065 h 1016888"/>
              <a:gd name="connsiteX575" fmla="*/ 5025006 w 5980691"/>
              <a:gd name="connsiteY575" fmla="*/ 817855 h 1016888"/>
              <a:gd name="connsiteX576" fmla="*/ 5025006 w 5980691"/>
              <a:gd name="connsiteY576" fmla="*/ 838065 h 1016888"/>
              <a:gd name="connsiteX577" fmla="*/ 5051873 w 5980691"/>
              <a:gd name="connsiteY577" fmla="*/ 838065 h 1016888"/>
              <a:gd name="connsiteX578" fmla="*/ 5051873 w 5980691"/>
              <a:gd name="connsiteY578" fmla="*/ 817855 h 1016888"/>
              <a:gd name="connsiteX579" fmla="*/ 5132477 w 5980691"/>
              <a:gd name="connsiteY579" fmla="*/ 838065 h 1016888"/>
              <a:gd name="connsiteX580" fmla="*/ 5139195 w 5980691"/>
              <a:gd name="connsiteY580" fmla="*/ 858274 h 1016888"/>
              <a:gd name="connsiteX581" fmla="*/ 5186213 w 5980691"/>
              <a:gd name="connsiteY581" fmla="*/ 858274 h 1016888"/>
              <a:gd name="connsiteX582" fmla="*/ 5172779 w 5980691"/>
              <a:gd name="connsiteY582" fmla="*/ 878482 h 1016888"/>
              <a:gd name="connsiteX583" fmla="*/ 5313836 w 5980691"/>
              <a:gd name="connsiteY583" fmla="*/ 891954 h 1016888"/>
              <a:gd name="connsiteX584" fmla="*/ 5286968 w 5980691"/>
              <a:gd name="connsiteY584" fmla="*/ 918899 h 1016888"/>
              <a:gd name="connsiteX585" fmla="*/ 5401157 w 5980691"/>
              <a:gd name="connsiteY585" fmla="*/ 912162 h 1016888"/>
              <a:gd name="connsiteX586" fmla="*/ 5407875 w 5980691"/>
              <a:gd name="connsiteY586" fmla="*/ 898690 h 1016888"/>
              <a:gd name="connsiteX587" fmla="*/ 5501913 w 5980691"/>
              <a:gd name="connsiteY587" fmla="*/ 905426 h 1016888"/>
              <a:gd name="connsiteX588" fmla="*/ 5616102 w 5980691"/>
              <a:gd name="connsiteY588" fmla="*/ 959315 h 1016888"/>
              <a:gd name="connsiteX589" fmla="*/ 5703424 w 5980691"/>
              <a:gd name="connsiteY589" fmla="*/ 972788 h 1016888"/>
              <a:gd name="connsiteX590" fmla="*/ 5716857 w 5980691"/>
              <a:gd name="connsiteY590" fmla="*/ 952579 h 1016888"/>
              <a:gd name="connsiteX591" fmla="*/ 5716857 w 5980691"/>
              <a:gd name="connsiteY591" fmla="*/ 966051 h 1016888"/>
              <a:gd name="connsiteX592" fmla="*/ 5743725 w 5980691"/>
              <a:gd name="connsiteY592" fmla="*/ 959315 h 1016888"/>
              <a:gd name="connsiteX593" fmla="*/ 5730291 w 5980691"/>
              <a:gd name="connsiteY593" fmla="*/ 952579 h 1016888"/>
              <a:gd name="connsiteX594" fmla="*/ 5817613 w 5980691"/>
              <a:gd name="connsiteY594" fmla="*/ 952579 h 1016888"/>
              <a:gd name="connsiteX595" fmla="*/ 5750443 w 5980691"/>
              <a:gd name="connsiteY595" fmla="*/ 952579 h 1016888"/>
              <a:gd name="connsiteX596" fmla="*/ 5743725 w 5980691"/>
              <a:gd name="connsiteY596" fmla="*/ 966051 h 1016888"/>
              <a:gd name="connsiteX597" fmla="*/ 5777311 w 5980691"/>
              <a:gd name="connsiteY597" fmla="*/ 972788 h 1016888"/>
              <a:gd name="connsiteX598" fmla="*/ 5817613 w 5980691"/>
              <a:gd name="connsiteY598" fmla="*/ 999732 h 1016888"/>
              <a:gd name="connsiteX599" fmla="*/ 5837765 w 5980691"/>
              <a:gd name="connsiteY599" fmla="*/ 972788 h 1016888"/>
              <a:gd name="connsiteX600" fmla="*/ 5911323 w 5980691"/>
              <a:gd name="connsiteY600" fmla="*/ 1008520 h 1016888"/>
              <a:gd name="connsiteX601" fmla="*/ 5916485 w 5980691"/>
              <a:gd name="connsiteY601" fmla="*/ 1016888 h 1016888"/>
              <a:gd name="connsiteX602" fmla="*/ 0 w 5980691"/>
              <a:gd name="connsiteY602" fmla="*/ 1016888 h 1016888"/>
              <a:gd name="connsiteX603" fmla="*/ 0 w 5980691"/>
              <a:gd name="connsiteY603" fmla="*/ 11804 h 1016888"/>
              <a:gd name="connsiteX604" fmla="*/ 7393 w 5980691"/>
              <a:gd name="connsiteY604" fmla="*/ 16252 h 1016888"/>
              <a:gd name="connsiteX605" fmla="*/ 0 w 5980691"/>
              <a:gd name="connsiteY605" fmla="*/ 27785 h 1016888"/>
              <a:gd name="connsiteX606" fmla="*/ 26218 w 5980691"/>
              <a:gd name="connsiteY606" fmla="*/ 1116 h 1016888"/>
              <a:gd name="connsiteX607" fmla="*/ 39024 w 5980691"/>
              <a:gd name="connsiteY607" fmla="*/ 17126 h 1016888"/>
              <a:gd name="connsiteX608" fmla="*/ 13411 w 5980691"/>
              <a:gd name="connsiteY608" fmla="*/ 23529 h 1016888"/>
              <a:gd name="connsiteX609" fmla="*/ 26218 w 5980691"/>
              <a:gd name="connsiteY609" fmla="*/ 1116 h 101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</a:cxnLst>
            <a:rect l="l" t="t" r="r" b="b"/>
            <a:pathLst>
              <a:path w="5980691" h="1016888">
                <a:moveTo>
                  <a:pt x="5966227" y="1013204"/>
                </a:moveTo>
                <a:lnTo>
                  <a:pt x="5980691" y="1016888"/>
                </a:lnTo>
                <a:lnTo>
                  <a:pt x="5928824" y="1016888"/>
                </a:lnTo>
                <a:lnTo>
                  <a:pt x="5940723" y="1013415"/>
                </a:lnTo>
                <a:cubicBezTo>
                  <a:pt x="5948805" y="1012362"/>
                  <a:pt x="5957411" y="1012362"/>
                  <a:pt x="5966227" y="1013204"/>
                </a:cubicBezTo>
                <a:close/>
                <a:moveTo>
                  <a:pt x="5529894" y="914395"/>
                </a:moveTo>
                <a:cubicBezTo>
                  <a:pt x="5536297" y="916795"/>
                  <a:pt x="5542701" y="923198"/>
                  <a:pt x="5542701" y="932804"/>
                </a:cubicBezTo>
                <a:cubicBezTo>
                  <a:pt x="5529894" y="932804"/>
                  <a:pt x="5529894" y="919998"/>
                  <a:pt x="5517087" y="919998"/>
                </a:cubicBezTo>
                <a:cubicBezTo>
                  <a:pt x="5517087" y="913594"/>
                  <a:pt x="5523491" y="911993"/>
                  <a:pt x="5529894" y="914395"/>
                </a:cubicBezTo>
                <a:close/>
                <a:moveTo>
                  <a:pt x="5254550" y="872611"/>
                </a:moveTo>
                <a:cubicBezTo>
                  <a:pt x="5267357" y="865568"/>
                  <a:pt x="5260953" y="893743"/>
                  <a:pt x="5280163" y="886700"/>
                </a:cubicBezTo>
                <a:cubicBezTo>
                  <a:pt x="5273760" y="900788"/>
                  <a:pt x="5254550" y="893743"/>
                  <a:pt x="5254550" y="872611"/>
                </a:cubicBezTo>
                <a:close/>
                <a:moveTo>
                  <a:pt x="4185193" y="756711"/>
                </a:moveTo>
                <a:cubicBezTo>
                  <a:pt x="4178332" y="772721"/>
                  <a:pt x="4150887" y="764716"/>
                  <a:pt x="4137167" y="772721"/>
                </a:cubicBezTo>
                <a:cubicBezTo>
                  <a:pt x="4144028" y="756711"/>
                  <a:pt x="4157748" y="756711"/>
                  <a:pt x="4185193" y="756711"/>
                </a:cubicBezTo>
                <a:close/>
                <a:moveTo>
                  <a:pt x="3580846" y="723549"/>
                </a:moveTo>
                <a:cubicBezTo>
                  <a:pt x="3587564" y="726917"/>
                  <a:pt x="3585884" y="728601"/>
                  <a:pt x="3581687" y="728601"/>
                </a:cubicBezTo>
                <a:lnTo>
                  <a:pt x="3568886" y="724071"/>
                </a:lnTo>
                <a:close/>
                <a:moveTo>
                  <a:pt x="3567412" y="723549"/>
                </a:moveTo>
                <a:lnTo>
                  <a:pt x="3568886" y="724071"/>
                </a:lnTo>
                <a:lnTo>
                  <a:pt x="3568370" y="724094"/>
                </a:lnTo>
                <a:close/>
                <a:moveTo>
                  <a:pt x="3768973" y="705485"/>
                </a:moveTo>
                <a:cubicBezTo>
                  <a:pt x="3762570" y="711888"/>
                  <a:pt x="3768973" y="724695"/>
                  <a:pt x="3756167" y="724695"/>
                </a:cubicBezTo>
                <a:cubicBezTo>
                  <a:pt x="3756167" y="711888"/>
                  <a:pt x="3756167" y="699081"/>
                  <a:pt x="3768973" y="705485"/>
                </a:cubicBezTo>
                <a:close/>
                <a:moveTo>
                  <a:pt x="3720949" y="705485"/>
                </a:moveTo>
                <a:cubicBezTo>
                  <a:pt x="3720949" y="718291"/>
                  <a:pt x="3708142" y="718291"/>
                  <a:pt x="3695336" y="718291"/>
                </a:cubicBezTo>
                <a:cubicBezTo>
                  <a:pt x="3695336" y="705485"/>
                  <a:pt x="3708142" y="705485"/>
                  <a:pt x="3720949" y="705485"/>
                </a:cubicBezTo>
                <a:close/>
                <a:moveTo>
                  <a:pt x="4271637" y="670267"/>
                </a:moveTo>
                <a:cubicBezTo>
                  <a:pt x="4265234" y="684675"/>
                  <a:pt x="4258830" y="691879"/>
                  <a:pt x="4252428" y="699083"/>
                </a:cubicBezTo>
                <a:cubicBezTo>
                  <a:pt x="4246024" y="691879"/>
                  <a:pt x="4265234" y="684675"/>
                  <a:pt x="4252428" y="684675"/>
                </a:cubicBezTo>
                <a:cubicBezTo>
                  <a:pt x="4258830" y="670267"/>
                  <a:pt x="4265234" y="670267"/>
                  <a:pt x="4271637" y="670267"/>
                </a:cubicBezTo>
                <a:close/>
                <a:moveTo>
                  <a:pt x="4092343" y="670267"/>
                </a:moveTo>
                <a:cubicBezTo>
                  <a:pt x="4085299" y="684141"/>
                  <a:pt x="4071211" y="691079"/>
                  <a:pt x="4085299" y="698016"/>
                </a:cubicBezTo>
                <a:cubicBezTo>
                  <a:pt x="4092343" y="711890"/>
                  <a:pt x="4064167" y="684141"/>
                  <a:pt x="4057124" y="691079"/>
                </a:cubicBezTo>
                <a:cubicBezTo>
                  <a:pt x="4057124" y="677205"/>
                  <a:pt x="4078256" y="677205"/>
                  <a:pt x="4092343" y="670267"/>
                </a:cubicBezTo>
                <a:close/>
                <a:moveTo>
                  <a:pt x="4206323" y="666998"/>
                </a:moveTo>
                <a:cubicBezTo>
                  <a:pt x="4216407" y="667865"/>
                  <a:pt x="4226493" y="671334"/>
                  <a:pt x="4233217" y="671334"/>
                </a:cubicBezTo>
                <a:cubicBezTo>
                  <a:pt x="4199599" y="699083"/>
                  <a:pt x="4145811" y="664398"/>
                  <a:pt x="4118917" y="699083"/>
                </a:cubicBezTo>
                <a:cubicBezTo>
                  <a:pt x="4118917" y="685210"/>
                  <a:pt x="4098747" y="692145"/>
                  <a:pt x="4098747" y="671334"/>
                </a:cubicBezTo>
                <a:cubicBezTo>
                  <a:pt x="4139087" y="685210"/>
                  <a:pt x="4152535" y="657460"/>
                  <a:pt x="4179429" y="678272"/>
                </a:cubicBezTo>
                <a:cubicBezTo>
                  <a:pt x="4186153" y="667865"/>
                  <a:pt x="4196237" y="666131"/>
                  <a:pt x="4206323" y="666998"/>
                </a:cubicBezTo>
                <a:close/>
                <a:moveTo>
                  <a:pt x="3568344" y="658561"/>
                </a:moveTo>
                <a:cubicBezTo>
                  <a:pt x="3571488" y="658061"/>
                  <a:pt x="3575173" y="658661"/>
                  <a:pt x="3579075" y="659862"/>
                </a:cubicBezTo>
                <a:cubicBezTo>
                  <a:pt x="3586880" y="662262"/>
                  <a:pt x="3595550" y="667064"/>
                  <a:pt x="3602488" y="670267"/>
                </a:cubicBezTo>
                <a:cubicBezTo>
                  <a:pt x="3588615" y="683074"/>
                  <a:pt x="3574739" y="657460"/>
                  <a:pt x="3560865" y="663864"/>
                </a:cubicBezTo>
                <a:cubicBezTo>
                  <a:pt x="3562600" y="660662"/>
                  <a:pt x="3565201" y="659061"/>
                  <a:pt x="3568344" y="658561"/>
                </a:cubicBezTo>
                <a:close/>
                <a:moveTo>
                  <a:pt x="3730842" y="652058"/>
                </a:moveTo>
                <a:cubicBezTo>
                  <a:pt x="3732981" y="651457"/>
                  <a:pt x="3735907" y="651858"/>
                  <a:pt x="3739058" y="652658"/>
                </a:cubicBezTo>
                <a:cubicBezTo>
                  <a:pt x="3745363" y="654258"/>
                  <a:pt x="3752567" y="657460"/>
                  <a:pt x="3756169" y="657460"/>
                </a:cubicBezTo>
                <a:cubicBezTo>
                  <a:pt x="3748965" y="670267"/>
                  <a:pt x="3734557" y="651057"/>
                  <a:pt x="3727353" y="657460"/>
                </a:cubicBezTo>
                <a:cubicBezTo>
                  <a:pt x="3727353" y="654259"/>
                  <a:pt x="3728704" y="652658"/>
                  <a:pt x="3730842" y="652058"/>
                </a:cubicBezTo>
                <a:close/>
                <a:moveTo>
                  <a:pt x="2730431" y="615625"/>
                </a:moveTo>
                <a:cubicBezTo>
                  <a:pt x="2737635" y="617989"/>
                  <a:pt x="2741237" y="627444"/>
                  <a:pt x="2741237" y="616638"/>
                </a:cubicBezTo>
                <a:cubicBezTo>
                  <a:pt x="2754044" y="631046"/>
                  <a:pt x="2728430" y="623842"/>
                  <a:pt x="2728430" y="638250"/>
                </a:cubicBezTo>
                <a:cubicBezTo>
                  <a:pt x="2722027" y="638250"/>
                  <a:pt x="2722027" y="631046"/>
                  <a:pt x="2722027" y="616638"/>
                </a:cubicBezTo>
                <a:cubicBezTo>
                  <a:pt x="2725229" y="614837"/>
                  <a:pt x="2728030" y="614837"/>
                  <a:pt x="2730431" y="615625"/>
                </a:cubicBezTo>
                <a:close/>
                <a:moveTo>
                  <a:pt x="2407261" y="611436"/>
                </a:moveTo>
                <a:cubicBezTo>
                  <a:pt x="2408662" y="611435"/>
                  <a:pt x="2410663" y="612636"/>
                  <a:pt x="2413065" y="614236"/>
                </a:cubicBezTo>
                <a:cubicBezTo>
                  <a:pt x="2417867" y="617439"/>
                  <a:pt x="2424270" y="622241"/>
                  <a:pt x="2430674" y="622241"/>
                </a:cubicBezTo>
                <a:cubicBezTo>
                  <a:pt x="2424270" y="628644"/>
                  <a:pt x="2411464" y="622241"/>
                  <a:pt x="2405060" y="622241"/>
                </a:cubicBezTo>
                <a:cubicBezTo>
                  <a:pt x="2411464" y="622241"/>
                  <a:pt x="2411464" y="615838"/>
                  <a:pt x="2405060" y="615838"/>
                </a:cubicBezTo>
                <a:cubicBezTo>
                  <a:pt x="2405060" y="612636"/>
                  <a:pt x="2405860" y="611435"/>
                  <a:pt x="2407261" y="611436"/>
                </a:cubicBezTo>
                <a:close/>
                <a:moveTo>
                  <a:pt x="3294488" y="605574"/>
                </a:moveTo>
                <a:lnTo>
                  <a:pt x="3298732" y="609035"/>
                </a:lnTo>
                <a:cubicBezTo>
                  <a:pt x="3297053" y="609035"/>
                  <a:pt x="3295793" y="607772"/>
                  <a:pt x="3294744" y="606088"/>
                </a:cubicBezTo>
                <a:close/>
                <a:moveTo>
                  <a:pt x="3968578" y="603430"/>
                </a:moveTo>
                <a:cubicBezTo>
                  <a:pt x="3973681" y="604231"/>
                  <a:pt x="3977083" y="607833"/>
                  <a:pt x="3977083" y="615838"/>
                </a:cubicBezTo>
                <a:cubicBezTo>
                  <a:pt x="3970278" y="615838"/>
                  <a:pt x="3970278" y="615838"/>
                  <a:pt x="3970278" y="609434"/>
                </a:cubicBezTo>
                <a:cubicBezTo>
                  <a:pt x="3963476" y="609434"/>
                  <a:pt x="3963476" y="615838"/>
                  <a:pt x="3970278" y="615838"/>
                </a:cubicBezTo>
                <a:cubicBezTo>
                  <a:pt x="3956671" y="628644"/>
                  <a:pt x="3929456" y="615838"/>
                  <a:pt x="3922654" y="628644"/>
                </a:cubicBezTo>
                <a:cubicBezTo>
                  <a:pt x="3922654" y="623842"/>
                  <a:pt x="3953271" y="601030"/>
                  <a:pt x="3968578" y="603430"/>
                </a:cubicBezTo>
                <a:close/>
                <a:moveTo>
                  <a:pt x="2942943" y="603031"/>
                </a:moveTo>
                <a:cubicBezTo>
                  <a:pt x="2942943" y="615838"/>
                  <a:pt x="2942943" y="615838"/>
                  <a:pt x="2942943" y="615838"/>
                </a:cubicBezTo>
                <a:cubicBezTo>
                  <a:pt x="2936250" y="609434"/>
                  <a:pt x="2869304" y="622241"/>
                  <a:pt x="2916164" y="609434"/>
                </a:cubicBezTo>
                <a:cubicBezTo>
                  <a:pt x="2929554" y="609434"/>
                  <a:pt x="2929554" y="596628"/>
                  <a:pt x="2942943" y="603031"/>
                </a:cubicBezTo>
                <a:close/>
                <a:moveTo>
                  <a:pt x="3916032" y="600849"/>
                </a:moveTo>
                <a:lnTo>
                  <a:pt x="3917852" y="602676"/>
                </a:lnTo>
                <a:lnTo>
                  <a:pt x="3912209" y="602109"/>
                </a:lnTo>
                <a:close/>
                <a:moveTo>
                  <a:pt x="3292016" y="600615"/>
                </a:moveTo>
                <a:lnTo>
                  <a:pt x="3294488" y="605574"/>
                </a:lnTo>
                <a:lnTo>
                  <a:pt x="3289255" y="601307"/>
                </a:lnTo>
                <a:close/>
                <a:moveTo>
                  <a:pt x="3875829" y="598453"/>
                </a:moveTo>
                <a:lnTo>
                  <a:pt x="3912209" y="602109"/>
                </a:lnTo>
                <a:lnTo>
                  <a:pt x="3897682" y="606901"/>
                </a:lnTo>
                <a:cubicBezTo>
                  <a:pt x="3877512" y="609436"/>
                  <a:pt x="3857339" y="609436"/>
                  <a:pt x="3843893" y="609436"/>
                </a:cubicBezTo>
                <a:cubicBezTo>
                  <a:pt x="3847255" y="599298"/>
                  <a:pt x="3860701" y="597608"/>
                  <a:pt x="3875829" y="598453"/>
                </a:cubicBezTo>
                <a:close/>
                <a:moveTo>
                  <a:pt x="3028896" y="596983"/>
                </a:moveTo>
                <a:cubicBezTo>
                  <a:pt x="3028896" y="624020"/>
                  <a:pt x="3042194" y="590224"/>
                  <a:pt x="3042194" y="610501"/>
                </a:cubicBezTo>
                <a:cubicBezTo>
                  <a:pt x="3035545" y="630780"/>
                  <a:pt x="2982346" y="603743"/>
                  <a:pt x="2969047" y="630780"/>
                </a:cubicBezTo>
                <a:cubicBezTo>
                  <a:pt x="2969047" y="637538"/>
                  <a:pt x="2982346" y="637538"/>
                  <a:pt x="2982346" y="637538"/>
                </a:cubicBezTo>
                <a:cubicBezTo>
                  <a:pt x="2988997" y="651057"/>
                  <a:pt x="2955748" y="637538"/>
                  <a:pt x="2955748" y="624020"/>
                </a:cubicBezTo>
                <a:cubicBezTo>
                  <a:pt x="2969047" y="624020"/>
                  <a:pt x="2975696" y="624020"/>
                  <a:pt x="2969047" y="603743"/>
                </a:cubicBezTo>
                <a:cubicBezTo>
                  <a:pt x="2988997" y="617262"/>
                  <a:pt x="3008945" y="603743"/>
                  <a:pt x="3028896" y="596983"/>
                </a:cubicBezTo>
                <a:close/>
                <a:moveTo>
                  <a:pt x="3077412" y="596628"/>
                </a:moveTo>
                <a:cubicBezTo>
                  <a:pt x="3077412" y="590224"/>
                  <a:pt x="3096622" y="603031"/>
                  <a:pt x="3096622" y="615838"/>
                </a:cubicBezTo>
                <a:cubicBezTo>
                  <a:pt x="3090218" y="615838"/>
                  <a:pt x="3083815" y="603031"/>
                  <a:pt x="3077412" y="596628"/>
                </a:cubicBezTo>
                <a:close/>
                <a:moveTo>
                  <a:pt x="3816999" y="590224"/>
                </a:moveTo>
                <a:cubicBezTo>
                  <a:pt x="3823403" y="596628"/>
                  <a:pt x="3823403" y="609434"/>
                  <a:pt x="3829806" y="609434"/>
                </a:cubicBezTo>
                <a:cubicBezTo>
                  <a:pt x="3829806" y="622241"/>
                  <a:pt x="3823403" y="622241"/>
                  <a:pt x="3816999" y="622241"/>
                </a:cubicBezTo>
                <a:cubicBezTo>
                  <a:pt x="3810596" y="603031"/>
                  <a:pt x="3816999" y="603031"/>
                  <a:pt x="3816999" y="590224"/>
                </a:cubicBezTo>
                <a:close/>
                <a:moveTo>
                  <a:pt x="3803392" y="590224"/>
                </a:moveTo>
                <a:cubicBezTo>
                  <a:pt x="3796188" y="596628"/>
                  <a:pt x="3803392" y="603031"/>
                  <a:pt x="3810596" y="603031"/>
                </a:cubicBezTo>
                <a:cubicBezTo>
                  <a:pt x="3803392" y="609434"/>
                  <a:pt x="3803392" y="628644"/>
                  <a:pt x="3788984" y="628644"/>
                </a:cubicBezTo>
                <a:cubicBezTo>
                  <a:pt x="3781780" y="609434"/>
                  <a:pt x="3796188" y="615838"/>
                  <a:pt x="3803392" y="609434"/>
                </a:cubicBezTo>
                <a:cubicBezTo>
                  <a:pt x="3796188" y="603031"/>
                  <a:pt x="3788984" y="596628"/>
                  <a:pt x="3788984" y="596628"/>
                </a:cubicBezTo>
                <a:cubicBezTo>
                  <a:pt x="3788984" y="590224"/>
                  <a:pt x="3796188" y="590224"/>
                  <a:pt x="3803392" y="590224"/>
                </a:cubicBezTo>
                <a:close/>
                <a:moveTo>
                  <a:pt x="3866584" y="565502"/>
                </a:moveTo>
                <a:cubicBezTo>
                  <a:pt x="3887596" y="563812"/>
                  <a:pt x="3907766" y="568880"/>
                  <a:pt x="3911128" y="589159"/>
                </a:cubicBezTo>
                <a:cubicBezTo>
                  <a:pt x="3931300" y="589159"/>
                  <a:pt x="3938022" y="589159"/>
                  <a:pt x="3951470" y="589159"/>
                </a:cubicBezTo>
                <a:lnTo>
                  <a:pt x="3916032" y="600849"/>
                </a:lnTo>
                <a:lnTo>
                  <a:pt x="3884234" y="568880"/>
                </a:lnTo>
                <a:cubicBezTo>
                  <a:pt x="3884234" y="589159"/>
                  <a:pt x="3843893" y="582399"/>
                  <a:pt x="3816999" y="582399"/>
                </a:cubicBezTo>
                <a:cubicBezTo>
                  <a:pt x="3823723" y="575641"/>
                  <a:pt x="3845573" y="567190"/>
                  <a:pt x="3866584" y="565502"/>
                </a:cubicBezTo>
                <a:close/>
                <a:moveTo>
                  <a:pt x="4063527" y="561410"/>
                </a:moveTo>
                <a:cubicBezTo>
                  <a:pt x="4063527" y="577420"/>
                  <a:pt x="4050721" y="569415"/>
                  <a:pt x="4037914" y="577420"/>
                </a:cubicBezTo>
                <a:cubicBezTo>
                  <a:pt x="4044317" y="561410"/>
                  <a:pt x="4050721" y="561410"/>
                  <a:pt x="4063527" y="561410"/>
                </a:cubicBezTo>
                <a:close/>
                <a:moveTo>
                  <a:pt x="3957873" y="555808"/>
                </a:moveTo>
                <a:cubicBezTo>
                  <a:pt x="3983486" y="555808"/>
                  <a:pt x="3983486" y="562610"/>
                  <a:pt x="4002696" y="569415"/>
                </a:cubicBezTo>
                <a:cubicBezTo>
                  <a:pt x="4002696" y="596630"/>
                  <a:pt x="3957873" y="542200"/>
                  <a:pt x="3964276" y="583022"/>
                </a:cubicBezTo>
                <a:cubicBezTo>
                  <a:pt x="3957873" y="576218"/>
                  <a:pt x="3951470" y="562610"/>
                  <a:pt x="3957873" y="555808"/>
                </a:cubicBezTo>
                <a:close/>
                <a:moveTo>
                  <a:pt x="4031511" y="555007"/>
                </a:moveTo>
                <a:cubicBezTo>
                  <a:pt x="4031511" y="577420"/>
                  <a:pt x="4025107" y="577420"/>
                  <a:pt x="4012300" y="577420"/>
                </a:cubicBezTo>
                <a:cubicBezTo>
                  <a:pt x="4018704" y="562477"/>
                  <a:pt x="4018704" y="555007"/>
                  <a:pt x="4031511" y="555007"/>
                </a:cubicBezTo>
                <a:close/>
                <a:moveTo>
                  <a:pt x="4127260" y="553698"/>
                </a:moveTo>
                <a:cubicBezTo>
                  <a:pt x="4133764" y="554673"/>
                  <a:pt x="4136366" y="562477"/>
                  <a:pt x="4146771" y="562477"/>
                </a:cubicBezTo>
                <a:cubicBezTo>
                  <a:pt x="4146771" y="590226"/>
                  <a:pt x="4119022" y="555541"/>
                  <a:pt x="4125959" y="576353"/>
                </a:cubicBezTo>
                <a:cubicBezTo>
                  <a:pt x="4125959" y="590226"/>
                  <a:pt x="4112086" y="576353"/>
                  <a:pt x="4112086" y="569415"/>
                </a:cubicBezTo>
                <a:cubicBezTo>
                  <a:pt x="4063527" y="576353"/>
                  <a:pt x="4098212" y="555541"/>
                  <a:pt x="4119022" y="562477"/>
                </a:cubicBezTo>
                <a:cubicBezTo>
                  <a:pt x="4119022" y="562477"/>
                  <a:pt x="4119022" y="555541"/>
                  <a:pt x="4119022" y="555541"/>
                </a:cubicBezTo>
                <a:cubicBezTo>
                  <a:pt x="4122491" y="553807"/>
                  <a:pt x="4125092" y="553373"/>
                  <a:pt x="4127260" y="553698"/>
                </a:cubicBezTo>
                <a:close/>
                <a:moveTo>
                  <a:pt x="4173985" y="550124"/>
                </a:moveTo>
                <a:cubicBezTo>
                  <a:pt x="4183590" y="549243"/>
                  <a:pt x="4194795" y="552766"/>
                  <a:pt x="4204401" y="556288"/>
                </a:cubicBezTo>
                <a:cubicBezTo>
                  <a:pt x="4197998" y="563332"/>
                  <a:pt x="4197998" y="570375"/>
                  <a:pt x="4197998" y="577420"/>
                </a:cubicBezTo>
                <a:cubicBezTo>
                  <a:pt x="4178788" y="556288"/>
                  <a:pt x="4178788" y="570375"/>
                  <a:pt x="4153174" y="570375"/>
                </a:cubicBezTo>
                <a:cubicBezTo>
                  <a:pt x="4156375" y="556288"/>
                  <a:pt x="4164379" y="551006"/>
                  <a:pt x="4173985" y="550124"/>
                </a:cubicBezTo>
                <a:close/>
                <a:moveTo>
                  <a:pt x="2184146" y="522990"/>
                </a:moveTo>
                <a:cubicBezTo>
                  <a:pt x="2170424" y="529393"/>
                  <a:pt x="2149842" y="548603"/>
                  <a:pt x="2136120" y="535797"/>
                </a:cubicBezTo>
                <a:cubicBezTo>
                  <a:pt x="2149842" y="522990"/>
                  <a:pt x="2170424" y="529393"/>
                  <a:pt x="2184146" y="522990"/>
                </a:cubicBezTo>
                <a:close/>
                <a:moveTo>
                  <a:pt x="1955761" y="516587"/>
                </a:moveTo>
                <a:cubicBezTo>
                  <a:pt x="1962697" y="516587"/>
                  <a:pt x="1962697" y="522990"/>
                  <a:pt x="1969635" y="522990"/>
                </a:cubicBezTo>
                <a:cubicBezTo>
                  <a:pt x="1962697" y="542200"/>
                  <a:pt x="1955761" y="535797"/>
                  <a:pt x="1941885" y="535797"/>
                </a:cubicBezTo>
                <a:cubicBezTo>
                  <a:pt x="1928012" y="529393"/>
                  <a:pt x="1962697" y="535797"/>
                  <a:pt x="1955761" y="516587"/>
                </a:cubicBezTo>
                <a:close/>
                <a:moveTo>
                  <a:pt x="1847971" y="510183"/>
                </a:moveTo>
                <a:cubicBezTo>
                  <a:pt x="1841033" y="516587"/>
                  <a:pt x="1847971" y="516587"/>
                  <a:pt x="1847971" y="516587"/>
                </a:cubicBezTo>
                <a:cubicBezTo>
                  <a:pt x="1834097" y="522990"/>
                  <a:pt x="1827160" y="516587"/>
                  <a:pt x="1806348" y="516587"/>
                </a:cubicBezTo>
                <a:cubicBezTo>
                  <a:pt x="1813286" y="510183"/>
                  <a:pt x="1834097" y="516587"/>
                  <a:pt x="1847971" y="510183"/>
                </a:cubicBezTo>
                <a:close/>
                <a:moveTo>
                  <a:pt x="1861576" y="508582"/>
                </a:moveTo>
                <a:cubicBezTo>
                  <a:pt x="1865578" y="508582"/>
                  <a:pt x="1870380" y="510183"/>
                  <a:pt x="1873582" y="510183"/>
                </a:cubicBezTo>
                <a:cubicBezTo>
                  <a:pt x="1873582" y="510183"/>
                  <a:pt x="1867179" y="516587"/>
                  <a:pt x="1873582" y="516587"/>
                </a:cubicBezTo>
                <a:cubicBezTo>
                  <a:pt x="1867179" y="529393"/>
                  <a:pt x="1867179" y="510183"/>
                  <a:pt x="1854372" y="516587"/>
                </a:cubicBezTo>
                <a:cubicBezTo>
                  <a:pt x="1854372" y="510183"/>
                  <a:pt x="1857573" y="508582"/>
                  <a:pt x="1861576" y="508582"/>
                </a:cubicBezTo>
                <a:close/>
                <a:moveTo>
                  <a:pt x="1854374" y="488410"/>
                </a:moveTo>
                <a:cubicBezTo>
                  <a:pt x="1834202" y="509542"/>
                  <a:pt x="1807308" y="488410"/>
                  <a:pt x="1787138" y="516587"/>
                </a:cubicBezTo>
                <a:cubicBezTo>
                  <a:pt x="1800584" y="481367"/>
                  <a:pt x="1827480" y="495455"/>
                  <a:pt x="1854374" y="488410"/>
                </a:cubicBezTo>
                <a:close/>
                <a:moveTo>
                  <a:pt x="2157891" y="487771"/>
                </a:moveTo>
                <a:cubicBezTo>
                  <a:pt x="2164936" y="494632"/>
                  <a:pt x="2164936" y="501493"/>
                  <a:pt x="2164936" y="515213"/>
                </a:cubicBezTo>
                <a:cubicBezTo>
                  <a:pt x="2150848" y="508352"/>
                  <a:pt x="2129716" y="535797"/>
                  <a:pt x="2129716" y="501493"/>
                </a:cubicBezTo>
                <a:cubicBezTo>
                  <a:pt x="2143804" y="508352"/>
                  <a:pt x="2157891" y="522074"/>
                  <a:pt x="2157891" y="487771"/>
                </a:cubicBezTo>
                <a:close/>
                <a:moveTo>
                  <a:pt x="2613170" y="481367"/>
                </a:moveTo>
                <a:cubicBezTo>
                  <a:pt x="2613170" y="503780"/>
                  <a:pt x="2613170" y="503780"/>
                  <a:pt x="2613170" y="503780"/>
                </a:cubicBezTo>
                <a:cubicBezTo>
                  <a:pt x="2613170" y="496310"/>
                  <a:pt x="2600363" y="503780"/>
                  <a:pt x="2587557" y="503780"/>
                </a:cubicBezTo>
                <a:cubicBezTo>
                  <a:pt x="2593960" y="481367"/>
                  <a:pt x="2606767" y="488838"/>
                  <a:pt x="2613170" y="481367"/>
                </a:cubicBezTo>
                <a:close/>
                <a:moveTo>
                  <a:pt x="2697477" y="474364"/>
                </a:moveTo>
                <a:cubicBezTo>
                  <a:pt x="2701015" y="473363"/>
                  <a:pt x="2704874" y="473363"/>
                  <a:pt x="2708305" y="474964"/>
                </a:cubicBezTo>
                <a:cubicBezTo>
                  <a:pt x="2722027" y="487771"/>
                  <a:pt x="2680862" y="474964"/>
                  <a:pt x="2694582" y="494174"/>
                </a:cubicBezTo>
                <a:cubicBezTo>
                  <a:pt x="2679146" y="489372"/>
                  <a:pt x="2686864" y="477365"/>
                  <a:pt x="2697477" y="474364"/>
                </a:cubicBezTo>
                <a:close/>
                <a:moveTo>
                  <a:pt x="1842366" y="444549"/>
                </a:moveTo>
                <a:cubicBezTo>
                  <a:pt x="1849570" y="444549"/>
                  <a:pt x="1857573" y="446148"/>
                  <a:pt x="1860776" y="449351"/>
                </a:cubicBezTo>
                <a:cubicBezTo>
                  <a:pt x="1860776" y="462157"/>
                  <a:pt x="1835162" y="455754"/>
                  <a:pt x="1828759" y="449351"/>
                </a:cubicBezTo>
                <a:cubicBezTo>
                  <a:pt x="1828759" y="446148"/>
                  <a:pt x="1835162" y="444549"/>
                  <a:pt x="1842366" y="444549"/>
                </a:cubicBezTo>
                <a:close/>
                <a:moveTo>
                  <a:pt x="1807149" y="438946"/>
                </a:moveTo>
                <a:cubicBezTo>
                  <a:pt x="1811150" y="438145"/>
                  <a:pt x="1815952" y="439745"/>
                  <a:pt x="1819155" y="442947"/>
                </a:cubicBezTo>
                <a:cubicBezTo>
                  <a:pt x="1819155" y="455754"/>
                  <a:pt x="1799945" y="481367"/>
                  <a:pt x="1799945" y="462157"/>
                </a:cubicBezTo>
                <a:lnTo>
                  <a:pt x="1806348" y="462157"/>
                </a:lnTo>
                <a:cubicBezTo>
                  <a:pt x="1812752" y="449351"/>
                  <a:pt x="1806348" y="449351"/>
                  <a:pt x="1799945" y="449351"/>
                </a:cubicBezTo>
                <a:cubicBezTo>
                  <a:pt x="1799945" y="442947"/>
                  <a:pt x="1803146" y="439745"/>
                  <a:pt x="1807149" y="438946"/>
                </a:cubicBezTo>
                <a:close/>
                <a:moveTo>
                  <a:pt x="2835161" y="425714"/>
                </a:moveTo>
                <a:cubicBezTo>
                  <a:pt x="2844591" y="426390"/>
                  <a:pt x="2858899" y="433144"/>
                  <a:pt x="2869304" y="427741"/>
                </a:cubicBezTo>
                <a:cubicBezTo>
                  <a:pt x="2855430" y="449353"/>
                  <a:pt x="2841555" y="434945"/>
                  <a:pt x="2827681" y="427741"/>
                </a:cubicBezTo>
                <a:cubicBezTo>
                  <a:pt x="2829416" y="425940"/>
                  <a:pt x="2832017" y="425489"/>
                  <a:pt x="2835161" y="425714"/>
                </a:cubicBezTo>
                <a:close/>
                <a:moveTo>
                  <a:pt x="3022984" y="414133"/>
                </a:moveTo>
                <a:cubicBezTo>
                  <a:pt x="3029845" y="407730"/>
                  <a:pt x="3057288" y="420536"/>
                  <a:pt x="3071010" y="420536"/>
                </a:cubicBezTo>
                <a:cubicBezTo>
                  <a:pt x="3064149" y="426940"/>
                  <a:pt x="3036707" y="414133"/>
                  <a:pt x="3022984" y="414133"/>
                </a:cubicBezTo>
                <a:close/>
                <a:moveTo>
                  <a:pt x="2710570" y="412792"/>
                </a:moveTo>
                <a:cubicBezTo>
                  <a:pt x="2714422" y="413453"/>
                  <a:pt x="2717223" y="420056"/>
                  <a:pt x="2728430" y="414772"/>
                </a:cubicBezTo>
                <a:cubicBezTo>
                  <a:pt x="2728430" y="442949"/>
                  <a:pt x="2713488" y="414772"/>
                  <a:pt x="2706018" y="428862"/>
                </a:cubicBezTo>
                <a:cubicBezTo>
                  <a:pt x="2706018" y="414772"/>
                  <a:pt x="2706018" y="414772"/>
                  <a:pt x="2706018" y="414772"/>
                </a:cubicBezTo>
                <a:cubicBezTo>
                  <a:pt x="2707885" y="413012"/>
                  <a:pt x="2709286" y="412572"/>
                  <a:pt x="2710570" y="412792"/>
                </a:cubicBezTo>
                <a:close/>
                <a:moveTo>
                  <a:pt x="2930137" y="407730"/>
                </a:moveTo>
                <a:cubicBezTo>
                  <a:pt x="2923092" y="420536"/>
                  <a:pt x="2909005" y="420536"/>
                  <a:pt x="2894917" y="414133"/>
                </a:cubicBezTo>
                <a:cubicBezTo>
                  <a:pt x="2901960" y="401326"/>
                  <a:pt x="2916049" y="414133"/>
                  <a:pt x="2930137" y="407730"/>
                </a:cubicBezTo>
                <a:close/>
                <a:moveTo>
                  <a:pt x="2824478" y="398124"/>
                </a:moveTo>
                <a:cubicBezTo>
                  <a:pt x="2827681" y="396524"/>
                  <a:pt x="2830882" y="398124"/>
                  <a:pt x="2834084" y="407730"/>
                </a:cubicBezTo>
                <a:cubicBezTo>
                  <a:pt x="2827681" y="407730"/>
                  <a:pt x="2821278" y="426940"/>
                  <a:pt x="2814874" y="407730"/>
                </a:cubicBezTo>
                <a:cubicBezTo>
                  <a:pt x="2818075" y="404527"/>
                  <a:pt x="2821278" y="399725"/>
                  <a:pt x="2824478" y="398124"/>
                </a:cubicBezTo>
                <a:close/>
                <a:moveTo>
                  <a:pt x="1443858" y="395924"/>
                </a:moveTo>
                <a:cubicBezTo>
                  <a:pt x="1445959" y="395323"/>
                  <a:pt x="1448160" y="395724"/>
                  <a:pt x="1450161" y="396524"/>
                </a:cubicBezTo>
                <a:cubicBezTo>
                  <a:pt x="1454162" y="398124"/>
                  <a:pt x="1457365" y="401326"/>
                  <a:pt x="1457365" y="401326"/>
                </a:cubicBezTo>
                <a:cubicBezTo>
                  <a:pt x="1457365" y="414133"/>
                  <a:pt x="1457365" y="414133"/>
                  <a:pt x="1457365" y="414133"/>
                </a:cubicBezTo>
                <a:cubicBezTo>
                  <a:pt x="1444558" y="420536"/>
                  <a:pt x="1450962" y="394923"/>
                  <a:pt x="1438155" y="401326"/>
                </a:cubicBezTo>
                <a:cubicBezTo>
                  <a:pt x="1439755" y="398125"/>
                  <a:pt x="1441756" y="396524"/>
                  <a:pt x="1443858" y="395924"/>
                </a:cubicBezTo>
                <a:close/>
                <a:moveTo>
                  <a:pt x="2452286" y="394923"/>
                </a:moveTo>
                <a:cubicBezTo>
                  <a:pt x="2459490" y="394923"/>
                  <a:pt x="2459490" y="394923"/>
                  <a:pt x="2459490" y="394923"/>
                </a:cubicBezTo>
                <a:cubicBezTo>
                  <a:pt x="2459490" y="401326"/>
                  <a:pt x="2459490" y="401326"/>
                  <a:pt x="2459490" y="401326"/>
                </a:cubicBezTo>
                <a:cubicBezTo>
                  <a:pt x="2452286" y="407730"/>
                  <a:pt x="2445082" y="420536"/>
                  <a:pt x="2430674" y="420536"/>
                </a:cubicBezTo>
                <a:cubicBezTo>
                  <a:pt x="2430674" y="407730"/>
                  <a:pt x="2445082" y="420536"/>
                  <a:pt x="2452286" y="394923"/>
                </a:cubicBezTo>
                <a:close/>
                <a:moveTo>
                  <a:pt x="2648688" y="394122"/>
                </a:moveTo>
                <a:cubicBezTo>
                  <a:pt x="2653191" y="393322"/>
                  <a:pt x="2660395" y="394923"/>
                  <a:pt x="2667599" y="394923"/>
                </a:cubicBezTo>
                <a:cubicBezTo>
                  <a:pt x="2667599" y="394923"/>
                  <a:pt x="2660395" y="394923"/>
                  <a:pt x="2660395" y="394923"/>
                </a:cubicBezTo>
                <a:cubicBezTo>
                  <a:pt x="2653191" y="401326"/>
                  <a:pt x="2660395" y="401326"/>
                  <a:pt x="2660395" y="401326"/>
                </a:cubicBezTo>
                <a:cubicBezTo>
                  <a:pt x="2660395" y="407730"/>
                  <a:pt x="2653191" y="407730"/>
                  <a:pt x="2645987" y="407730"/>
                </a:cubicBezTo>
                <a:cubicBezTo>
                  <a:pt x="2642385" y="398124"/>
                  <a:pt x="2644186" y="394923"/>
                  <a:pt x="2648688" y="394122"/>
                </a:cubicBezTo>
                <a:close/>
                <a:moveTo>
                  <a:pt x="2795664" y="382116"/>
                </a:moveTo>
                <a:cubicBezTo>
                  <a:pt x="2802068" y="382116"/>
                  <a:pt x="2802068" y="388520"/>
                  <a:pt x="2808471" y="382116"/>
                </a:cubicBezTo>
                <a:cubicBezTo>
                  <a:pt x="2808471" y="401326"/>
                  <a:pt x="2808471" y="401326"/>
                  <a:pt x="2808471" y="401326"/>
                </a:cubicBezTo>
                <a:cubicBezTo>
                  <a:pt x="2802068" y="394923"/>
                  <a:pt x="2789261" y="394923"/>
                  <a:pt x="2795664" y="382116"/>
                </a:cubicBezTo>
                <a:close/>
                <a:moveTo>
                  <a:pt x="2142523" y="382116"/>
                </a:moveTo>
                <a:cubicBezTo>
                  <a:pt x="2142523" y="401326"/>
                  <a:pt x="2142523" y="401326"/>
                  <a:pt x="2142523" y="401326"/>
                </a:cubicBezTo>
                <a:cubicBezTo>
                  <a:pt x="2142523" y="388520"/>
                  <a:pt x="2123313" y="382116"/>
                  <a:pt x="2136120" y="394923"/>
                </a:cubicBezTo>
                <a:cubicBezTo>
                  <a:pt x="2129716" y="414133"/>
                  <a:pt x="2123313" y="388520"/>
                  <a:pt x="2116910" y="388520"/>
                </a:cubicBezTo>
                <a:cubicBezTo>
                  <a:pt x="2123313" y="382116"/>
                  <a:pt x="2129716" y="382116"/>
                  <a:pt x="2142523" y="382116"/>
                </a:cubicBezTo>
                <a:close/>
                <a:moveTo>
                  <a:pt x="1940819" y="382116"/>
                </a:moveTo>
                <a:cubicBezTo>
                  <a:pt x="1934415" y="394923"/>
                  <a:pt x="1928012" y="394923"/>
                  <a:pt x="1915205" y="394923"/>
                </a:cubicBezTo>
                <a:cubicBezTo>
                  <a:pt x="1928012" y="388520"/>
                  <a:pt x="1928012" y="375713"/>
                  <a:pt x="1940819" y="382116"/>
                </a:cubicBezTo>
                <a:close/>
                <a:moveTo>
                  <a:pt x="1982940" y="371169"/>
                </a:moveTo>
                <a:cubicBezTo>
                  <a:pt x="1991644" y="371830"/>
                  <a:pt x="2004851" y="378433"/>
                  <a:pt x="2014456" y="373150"/>
                </a:cubicBezTo>
                <a:cubicBezTo>
                  <a:pt x="2014456" y="373150"/>
                  <a:pt x="2014456" y="380194"/>
                  <a:pt x="2014456" y="380194"/>
                </a:cubicBezTo>
                <a:cubicBezTo>
                  <a:pt x="2001649" y="401326"/>
                  <a:pt x="1988843" y="387239"/>
                  <a:pt x="1976036" y="373150"/>
                </a:cubicBezTo>
                <a:cubicBezTo>
                  <a:pt x="1977637" y="371389"/>
                  <a:pt x="1980038" y="370949"/>
                  <a:pt x="1982940" y="371169"/>
                </a:cubicBezTo>
                <a:close/>
                <a:moveTo>
                  <a:pt x="1651067" y="362985"/>
                </a:moveTo>
                <a:cubicBezTo>
                  <a:pt x="1654269" y="363866"/>
                  <a:pt x="1659071" y="367388"/>
                  <a:pt x="1665474" y="367388"/>
                </a:cubicBezTo>
                <a:cubicBezTo>
                  <a:pt x="1665474" y="381475"/>
                  <a:pt x="1652668" y="367388"/>
                  <a:pt x="1652668" y="388520"/>
                </a:cubicBezTo>
                <a:cubicBezTo>
                  <a:pt x="1646265" y="388520"/>
                  <a:pt x="1652668" y="374432"/>
                  <a:pt x="1646265" y="374432"/>
                </a:cubicBezTo>
                <a:cubicBezTo>
                  <a:pt x="1646265" y="363866"/>
                  <a:pt x="1647866" y="362106"/>
                  <a:pt x="1651067" y="362985"/>
                </a:cubicBezTo>
                <a:close/>
                <a:moveTo>
                  <a:pt x="1613521" y="362436"/>
                </a:moveTo>
                <a:cubicBezTo>
                  <a:pt x="1615097" y="362326"/>
                  <a:pt x="1617349" y="363426"/>
                  <a:pt x="1620050" y="364746"/>
                </a:cubicBezTo>
                <a:cubicBezTo>
                  <a:pt x="1625453" y="367388"/>
                  <a:pt x="1632657" y="370909"/>
                  <a:pt x="1639861" y="367388"/>
                </a:cubicBezTo>
                <a:cubicBezTo>
                  <a:pt x="1639861" y="388520"/>
                  <a:pt x="1618249" y="367388"/>
                  <a:pt x="1611045" y="367388"/>
                </a:cubicBezTo>
                <a:cubicBezTo>
                  <a:pt x="1611045" y="363866"/>
                  <a:pt x="1611945" y="362546"/>
                  <a:pt x="1613521" y="362436"/>
                </a:cubicBezTo>
                <a:close/>
                <a:moveTo>
                  <a:pt x="2178351" y="359994"/>
                </a:moveTo>
                <a:cubicBezTo>
                  <a:pt x="2272268" y="359994"/>
                  <a:pt x="2346059" y="366690"/>
                  <a:pt x="2446683" y="359994"/>
                </a:cubicBezTo>
                <a:cubicBezTo>
                  <a:pt x="2439975" y="380077"/>
                  <a:pt x="2413142" y="359994"/>
                  <a:pt x="2406434" y="366690"/>
                </a:cubicBezTo>
                <a:cubicBezTo>
                  <a:pt x="2413142" y="380077"/>
                  <a:pt x="2419849" y="380077"/>
                  <a:pt x="2433265" y="380077"/>
                </a:cubicBezTo>
                <a:cubicBezTo>
                  <a:pt x="2426557" y="380077"/>
                  <a:pt x="2426557" y="393467"/>
                  <a:pt x="2433265" y="393467"/>
                </a:cubicBezTo>
                <a:cubicBezTo>
                  <a:pt x="2413142" y="420246"/>
                  <a:pt x="2399726" y="380077"/>
                  <a:pt x="2372892" y="393467"/>
                </a:cubicBezTo>
                <a:cubicBezTo>
                  <a:pt x="2393016" y="400161"/>
                  <a:pt x="2393016" y="413550"/>
                  <a:pt x="2419849" y="413550"/>
                </a:cubicBezTo>
                <a:cubicBezTo>
                  <a:pt x="2386308" y="426940"/>
                  <a:pt x="2359474" y="426940"/>
                  <a:pt x="2325933" y="406857"/>
                </a:cubicBezTo>
                <a:cubicBezTo>
                  <a:pt x="2346059" y="426940"/>
                  <a:pt x="2312517" y="406857"/>
                  <a:pt x="2305809" y="420246"/>
                </a:cubicBezTo>
                <a:cubicBezTo>
                  <a:pt x="2299101" y="413550"/>
                  <a:pt x="2319225" y="413550"/>
                  <a:pt x="2305809" y="400161"/>
                </a:cubicBezTo>
                <a:cubicBezTo>
                  <a:pt x="2305809" y="400161"/>
                  <a:pt x="2305809" y="400161"/>
                  <a:pt x="2292392" y="420246"/>
                </a:cubicBezTo>
                <a:cubicBezTo>
                  <a:pt x="2278976" y="393467"/>
                  <a:pt x="2252142" y="406857"/>
                  <a:pt x="2232019" y="406857"/>
                </a:cubicBezTo>
                <a:cubicBezTo>
                  <a:pt x="2238726" y="366690"/>
                  <a:pt x="2278976" y="400161"/>
                  <a:pt x="2292392" y="386773"/>
                </a:cubicBezTo>
                <a:cubicBezTo>
                  <a:pt x="2278976" y="353300"/>
                  <a:pt x="2238726" y="393467"/>
                  <a:pt x="2218601" y="373384"/>
                </a:cubicBezTo>
                <a:cubicBezTo>
                  <a:pt x="2205185" y="373384"/>
                  <a:pt x="2218601" y="393467"/>
                  <a:pt x="2211893" y="406857"/>
                </a:cubicBezTo>
                <a:cubicBezTo>
                  <a:pt x="2198477" y="400161"/>
                  <a:pt x="2185059" y="386773"/>
                  <a:pt x="2178351" y="406857"/>
                </a:cubicBezTo>
                <a:cubicBezTo>
                  <a:pt x="2164936" y="393467"/>
                  <a:pt x="2191769" y="386773"/>
                  <a:pt x="2205185" y="386773"/>
                </a:cubicBezTo>
                <a:cubicBezTo>
                  <a:pt x="2205185" y="380077"/>
                  <a:pt x="2198477" y="386773"/>
                  <a:pt x="2198477" y="380077"/>
                </a:cubicBezTo>
                <a:cubicBezTo>
                  <a:pt x="2198477" y="380077"/>
                  <a:pt x="2198477" y="380077"/>
                  <a:pt x="2205185" y="380077"/>
                </a:cubicBezTo>
                <a:cubicBezTo>
                  <a:pt x="2198477" y="366690"/>
                  <a:pt x="2185059" y="366690"/>
                  <a:pt x="2178351" y="359994"/>
                </a:cubicBezTo>
                <a:close/>
                <a:moveTo>
                  <a:pt x="1557818" y="353835"/>
                </a:moveTo>
                <a:cubicBezTo>
                  <a:pt x="1544210" y="374646"/>
                  <a:pt x="1591837" y="374646"/>
                  <a:pt x="1578230" y="353835"/>
                </a:cubicBezTo>
                <a:cubicBezTo>
                  <a:pt x="1591837" y="346897"/>
                  <a:pt x="1585032" y="374646"/>
                  <a:pt x="1591837" y="367708"/>
                </a:cubicBezTo>
                <a:cubicBezTo>
                  <a:pt x="1585032" y="381582"/>
                  <a:pt x="1544210" y="388520"/>
                  <a:pt x="1537408" y="374646"/>
                </a:cubicBezTo>
                <a:cubicBezTo>
                  <a:pt x="1537408" y="360771"/>
                  <a:pt x="1551015" y="360771"/>
                  <a:pt x="1557818" y="353835"/>
                </a:cubicBezTo>
                <a:close/>
                <a:moveTo>
                  <a:pt x="1390130" y="346897"/>
                </a:moveTo>
                <a:cubicBezTo>
                  <a:pt x="1390130" y="375713"/>
                  <a:pt x="1370921" y="354101"/>
                  <a:pt x="1358114" y="368509"/>
                </a:cubicBezTo>
                <a:cubicBezTo>
                  <a:pt x="1358114" y="346897"/>
                  <a:pt x="1383727" y="361305"/>
                  <a:pt x="1390130" y="346897"/>
                </a:cubicBezTo>
                <a:close/>
                <a:moveTo>
                  <a:pt x="1640662" y="304276"/>
                </a:moveTo>
                <a:cubicBezTo>
                  <a:pt x="1647866" y="306878"/>
                  <a:pt x="1655868" y="313815"/>
                  <a:pt x="1659071" y="313815"/>
                </a:cubicBezTo>
                <a:cubicBezTo>
                  <a:pt x="1652668" y="327689"/>
                  <a:pt x="1639861" y="306878"/>
                  <a:pt x="1627055" y="320751"/>
                </a:cubicBezTo>
                <a:cubicBezTo>
                  <a:pt x="1627055" y="303409"/>
                  <a:pt x="1633458" y="301674"/>
                  <a:pt x="1640662" y="304276"/>
                </a:cubicBezTo>
                <a:close/>
                <a:moveTo>
                  <a:pt x="1644663" y="264454"/>
                </a:moveTo>
                <a:cubicBezTo>
                  <a:pt x="1649465" y="265255"/>
                  <a:pt x="1652668" y="270057"/>
                  <a:pt x="1652668" y="279663"/>
                </a:cubicBezTo>
                <a:cubicBezTo>
                  <a:pt x="1646265" y="273259"/>
                  <a:pt x="1633458" y="279663"/>
                  <a:pt x="1627055" y="273259"/>
                </a:cubicBezTo>
                <a:cubicBezTo>
                  <a:pt x="1633458" y="266856"/>
                  <a:pt x="1639861" y="263653"/>
                  <a:pt x="1644663" y="264454"/>
                </a:cubicBezTo>
                <a:close/>
                <a:moveTo>
                  <a:pt x="1358114" y="231637"/>
                </a:moveTo>
                <a:lnTo>
                  <a:pt x="1377324" y="231637"/>
                </a:lnTo>
                <a:cubicBezTo>
                  <a:pt x="1377324" y="246579"/>
                  <a:pt x="1377324" y="246579"/>
                  <a:pt x="1377324" y="246579"/>
                </a:cubicBezTo>
                <a:cubicBezTo>
                  <a:pt x="1377324" y="231637"/>
                  <a:pt x="1358114" y="254049"/>
                  <a:pt x="1358114" y="231637"/>
                </a:cubicBezTo>
                <a:close/>
                <a:moveTo>
                  <a:pt x="435515" y="150313"/>
                </a:moveTo>
                <a:lnTo>
                  <a:pt x="434763" y="150975"/>
                </a:lnTo>
                <a:cubicBezTo>
                  <a:pt x="432244" y="154343"/>
                  <a:pt x="430566" y="157711"/>
                  <a:pt x="430566" y="150975"/>
                </a:cubicBezTo>
                <a:close/>
                <a:moveTo>
                  <a:pt x="439067" y="147187"/>
                </a:moveTo>
                <a:lnTo>
                  <a:pt x="442008" y="149446"/>
                </a:lnTo>
                <a:lnTo>
                  <a:pt x="435515" y="150313"/>
                </a:lnTo>
                <a:close/>
                <a:moveTo>
                  <a:pt x="672379" y="124030"/>
                </a:moveTo>
                <a:cubicBezTo>
                  <a:pt x="665661" y="137502"/>
                  <a:pt x="658945" y="144239"/>
                  <a:pt x="645511" y="150975"/>
                </a:cubicBezTo>
                <a:cubicBezTo>
                  <a:pt x="638793" y="137502"/>
                  <a:pt x="632075" y="150975"/>
                  <a:pt x="625359" y="150975"/>
                </a:cubicBezTo>
                <a:cubicBezTo>
                  <a:pt x="632075" y="124030"/>
                  <a:pt x="658945" y="130766"/>
                  <a:pt x="672379" y="124030"/>
                </a:cubicBezTo>
                <a:close/>
                <a:moveTo>
                  <a:pt x="591773" y="124030"/>
                </a:moveTo>
                <a:cubicBezTo>
                  <a:pt x="598491" y="130766"/>
                  <a:pt x="611925" y="150975"/>
                  <a:pt x="598491" y="164447"/>
                </a:cubicBezTo>
                <a:cubicBezTo>
                  <a:pt x="598491" y="144239"/>
                  <a:pt x="585057" y="144239"/>
                  <a:pt x="591773" y="124030"/>
                </a:cubicBezTo>
                <a:close/>
                <a:moveTo>
                  <a:pt x="1129756" y="121981"/>
                </a:moveTo>
                <a:cubicBezTo>
                  <a:pt x="1135919" y="121180"/>
                  <a:pt x="1142962" y="122780"/>
                  <a:pt x="1150006" y="125982"/>
                </a:cubicBezTo>
                <a:cubicBezTo>
                  <a:pt x="1142962" y="132386"/>
                  <a:pt x="1121829" y="125982"/>
                  <a:pt x="1114787" y="132386"/>
                </a:cubicBezTo>
                <a:cubicBezTo>
                  <a:pt x="1118308" y="125982"/>
                  <a:pt x="1123592" y="122780"/>
                  <a:pt x="1129756" y="121981"/>
                </a:cubicBezTo>
                <a:close/>
                <a:moveTo>
                  <a:pt x="323974" y="104028"/>
                </a:moveTo>
                <a:cubicBezTo>
                  <a:pt x="316930" y="145192"/>
                  <a:pt x="302842" y="104028"/>
                  <a:pt x="288755" y="117748"/>
                </a:cubicBezTo>
                <a:cubicBezTo>
                  <a:pt x="288755" y="97166"/>
                  <a:pt x="309887" y="110889"/>
                  <a:pt x="323974" y="104028"/>
                </a:cubicBezTo>
                <a:close/>
                <a:moveTo>
                  <a:pt x="0" y="28624"/>
                </a:moveTo>
                <a:lnTo>
                  <a:pt x="781" y="31408"/>
                </a:lnTo>
                <a:cubicBezTo>
                  <a:pt x="1935" y="31829"/>
                  <a:pt x="4034" y="31408"/>
                  <a:pt x="7393" y="29724"/>
                </a:cubicBezTo>
                <a:cubicBezTo>
                  <a:pt x="7393" y="36461"/>
                  <a:pt x="677" y="43197"/>
                  <a:pt x="677" y="49933"/>
                </a:cubicBezTo>
                <a:cubicBezTo>
                  <a:pt x="7393" y="49933"/>
                  <a:pt x="7393" y="49933"/>
                  <a:pt x="20827" y="56669"/>
                </a:cubicBezTo>
                <a:cubicBezTo>
                  <a:pt x="27545" y="56669"/>
                  <a:pt x="20827" y="36461"/>
                  <a:pt x="27545" y="36461"/>
                </a:cubicBezTo>
                <a:cubicBezTo>
                  <a:pt x="40979" y="36461"/>
                  <a:pt x="40979" y="49933"/>
                  <a:pt x="40979" y="70141"/>
                </a:cubicBezTo>
                <a:cubicBezTo>
                  <a:pt x="54412" y="56669"/>
                  <a:pt x="47696" y="70141"/>
                  <a:pt x="54412" y="76877"/>
                </a:cubicBezTo>
                <a:cubicBezTo>
                  <a:pt x="61130" y="83613"/>
                  <a:pt x="61130" y="49933"/>
                  <a:pt x="54412" y="56669"/>
                </a:cubicBezTo>
                <a:cubicBezTo>
                  <a:pt x="67846" y="63405"/>
                  <a:pt x="94714" y="56669"/>
                  <a:pt x="108148" y="43197"/>
                </a:cubicBezTo>
                <a:cubicBezTo>
                  <a:pt x="94714" y="63405"/>
                  <a:pt x="141734" y="56669"/>
                  <a:pt x="121582" y="70141"/>
                </a:cubicBezTo>
                <a:cubicBezTo>
                  <a:pt x="168602" y="76877"/>
                  <a:pt x="195470" y="76877"/>
                  <a:pt x="229055" y="103822"/>
                </a:cubicBezTo>
                <a:cubicBezTo>
                  <a:pt x="242490" y="97086"/>
                  <a:pt x="229055" y="97086"/>
                  <a:pt x="235771" y="83613"/>
                </a:cubicBezTo>
                <a:cubicBezTo>
                  <a:pt x="249205" y="103822"/>
                  <a:pt x="282791" y="103822"/>
                  <a:pt x="282791" y="137502"/>
                </a:cubicBezTo>
                <a:cubicBezTo>
                  <a:pt x="309659" y="137502"/>
                  <a:pt x="323093" y="137502"/>
                  <a:pt x="336527" y="130766"/>
                </a:cubicBezTo>
                <a:cubicBezTo>
                  <a:pt x="336527" y="124030"/>
                  <a:pt x="336527" y="124030"/>
                  <a:pt x="329811" y="124030"/>
                </a:cubicBezTo>
                <a:cubicBezTo>
                  <a:pt x="336527" y="103822"/>
                  <a:pt x="343245" y="137502"/>
                  <a:pt x="349961" y="144239"/>
                </a:cubicBezTo>
                <a:cubicBezTo>
                  <a:pt x="376828" y="137502"/>
                  <a:pt x="396981" y="150975"/>
                  <a:pt x="417132" y="130766"/>
                </a:cubicBezTo>
                <a:cubicBezTo>
                  <a:pt x="417132" y="150975"/>
                  <a:pt x="430566" y="150975"/>
                  <a:pt x="430566" y="164447"/>
                </a:cubicBezTo>
                <a:cubicBezTo>
                  <a:pt x="437282" y="157711"/>
                  <a:pt x="444000" y="157711"/>
                  <a:pt x="444000" y="150975"/>
                </a:cubicBezTo>
                <a:lnTo>
                  <a:pt x="442008" y="149446"/>
                </a:lnTo>
                <a:lnTo>
                  <a:pt x="480944" y="144239"/>
                </a:lnTo>
                <a:cubicBezTo>
                  <a:pt x="499416" y="140870"/>
                  <a:pt x="517888" y="134134"/>
                  <a:pt x="531322" y="117294"/>
                </a:cubicBezTo>
                <a:cubicBezTo>
                  <a:pt x="538038" y="124030"/>
                  <a:pt x="531322" y="130766"/>
                  <a:pt x="531322" y="144239"/>
                </a:cubicBezTo>
                <a:cubicBezTo>
                  <a:pt x="551472" y="137502"/>
                  <a:pt x="551472" y="117294"/>
                  <a:pt x="571623" y="117294"/>
                </a:cubicBezTo>
                <a:cubicBezTo>
                  <a:pt x="564906" y="130766"/>
                  <a:pt x="551472" y="137502"/>
                  <a:pt x="551472" y="150975"/>
                </a:cubicBezTo>
                <a:cubicBezTo>
                  <a:pt x="564906" y="150975"/>
                  <a:pt x="564906" y="177921"/>
                  <a:pt x="585057" y="171183"/>
                </a:cubicBezTo>
                <a:cubicBezTo>
                  <a:pt x="591773" y="171183"/>
                  <a:pt x="578339" y="157711"/>
                  <a:pt x="598491" y="164447"/>
                </a:cubicBezTo>
                <a:cubicBezTo>
                  <a:pt x="611925" y="157711"/>
                  <a:pt x="611925" y="164447"/>
                  <a:pt x="611925" y="171183"/>
                </a:cubicBezTo>
                <a:cubicBezTo>
                  <a:pt x="618641" y="164447"/>
                  <a:pt x="632075" y="157711"/>
                  <a:pt x="645511" y="150975"/>
                </a:cubicBezTo>
                <a:cubicBezTo>
                  <a:pt x="652227" y="164447"/>
                  <a:pt x="665661" y="157711"/>
                  <a:pt x="672379" y="157711"/>
                </a:cubicBezTo>
                <a:cubicBezTo>
                  <a:pt x="672379" y="157711"/>
                  <a:pt x="665661" y="164447"/>
                  <a:pt x="665661" y="171183"/>
                </a:cubicBezTo>
                <a:cubicBezTo>
                  <a:pt x="692529" y="164447"/>
                  <a:pt x="699247" y="171183"/>
                  <a:pt x="726114" y="157711"/>
                </a:cubicBezTo>
                <a:cubicBezTo>
                  <a:pt x="726114" y="157711"/>
                  <a:pt x="726114" y="157711"/>
                  <a:pt x="739548" y="177921"/>
                </a:cubicBezTo>
                <a:cubicBezTo>
                  <a:pt x="746264" y="171183"/>
                  <a:pt x="746264" y="164447"/>
                  <a:pt x="759698" y="177921"/>
                </a:cubicBezTo>
                <a:cubicBezTo>
                  <a:pt x="759698" y="171183"/>
                  <a:pt x="766416" y="171183"/>
                  <a:pt x="766416" y="164447"/>
                </a:cubicBezTo>
                <a:cubicBezTo>
                  <a:pt x="766416" y="150975"/>
                  <a:pt x="752982" y="164447"/>
                  <a:pt x="746264" y="157711"/>
                </a:cubicBezTo>
                <a:cubicBezTo>
                  <a:pt x="746264" y="144239"/>
                  <a:pt x="773134" y="150975"/>
                  <a:pt x="773134" y="157711"/>
                </a:cubicBezTo>
                <a:cubicBezTo>
                  <a:pt x="773134" y="144239"/>
                  <a:pt x="793284" y="157711"/>
                  <a:pt x="806718" y="137502"/>
                </a:cubicBezTo>
                <a:cubicBezTo>
                  <a:pt x="806718" y="144239"/>
                  <a:pt x="800002" y="144239"/>
                  <a:pt x="800002" y="144239"/>
                </a:cubicBezTo>
                <a:cubicBezTo>
                  <a:pt x="847020" y="157711"/>
                  <a:pt x="914192" y="103822"/>
                  <a:pt x="961209" y="130766"/>
                </a:cubicBezTo>
                <a:cubicBezTo>
                  <a:pt x="967927" y="124030"/>
                  <a:pt x="974643" y="117294"/>
                  <a:pt x="988077" y="117294"/>
                </a:cubicBezTo>
                <a:cubicBezTo>
                  <a:pt x="994795" y="124030"/>
                  <a:pt x="994795" y="130766"/>
                  <a:pt x="994795" y="137502"/>
                </a:cubicBezTo>
                <a:cubicBezTo>
                  <a:pt x="1001511" y="137502"/>
                  <a:pt x="1008229" y="137502"/>
                  <a:pt x="1008229" y="144239"/>
                </a:cubicBezTo>
                <a:cubicBezTo>
                  <a:pt x="1014947" y="144239"/>
                  <a:pt x="1028381" y="130766"/>
                  <a:pt x="1014947" y="124030"/>
                </a:cubicBezTo>
                <a:cubicBezTo>
                  <a:pt x="1014947" y="110558"/>
                  <a:pt x="1035097" y="130766"/>
                  <a:pt x="1021663" y="137502"/>
                </a:cubicBezTo>
                <a:cubicBezTo>
                  <a:pt x="1021663" y="157711"/>
                  <a:pt x="1041815" y="150975"/>
                  <a:pt x="1055249" y="150975"/>
                </a:cubicBezTo>
                <a:cubicBezTo>
                  <a:pt x="1055249" y="130766"/>
                  <a:pt x="1041815" y="144239"/>
                  <a:pt x="1035097" y="130766"/>
                </a:cubicBezTo>
                <a:cubicBezTo>
                  <a:pt x="1061964" y="130766"/>
                  <a:pt x="1075399" y="137502"/>
                  <a:pt x="1102266" y="117294"/>
                </a:cubicBezTo>
                <a:cubicBezTo>
                  <a:pt x="1115700" y="124030"/>
                  <a:pt x="1088833" y="117294"/>
                  <a:pt x="1088833" y="130766"/>
                </a:cubicBezTo>
                <a:cubicBezTo>
                  <a:pt x="1095550" y="157711"/>
                  <a:pt x="1108984" y="164447"/>
                  <a:pt x="1129136" y="177921"/>
                </a:cubicBezTo>
                <a:cubicBezTo>
                  <a:pt x="1115700" y="184657"/>
                  <a:pt x="1102266" y="150975"/>
                  <a:pt x="1082117" y="150975"/>
                </a:cubicBezTo>
                <a:cubicBezTo>
                  <a:pt x="1082117" y="177921"/>
                  <a:pt x="1041815" y="157711"/>
                  <a:pt x="1014947" y="157711"/>
                </a:cubicBezTo>
                <a:cubicBezTo>
                  <a:pt x="1014947" y="157711"/>
                  <a:pt x="1008229" y="164447"/>
                  <a:pt x="1008229" y="164447"/>
                </a:cubicBezTo>
                <a:cubicBezTo>
                  <a:pt x="1008229" y="171183"/>
                  <a:pt x="1008229" y="171183"/>
                  <a:pt x="1014947" y="171183"/>
                </a:cubicBezTo>
                <a:cubicBezTo>
                  <a:pt x="1001511" y="184657"/>
                  <a:pt x="967927" y="137502"/>
                  <a:pt x="961209" y="184657"/>
                </a:cubicBezTo>
                <a:cubicBezTo>
                  <a:pt x="967927" y="198130"/>
                  <a:pt x="981361" y="164447"/>
                  <a:pt x="981361" y="198130"/>
                </a:cubicBezTo>
                <a:cubicBezTo>
                  <a:pt x="988077" y="198130"/>
                  <a:pt x="1001511" y="177921"/>
                  <a:pt x="1001511" y="191393"/>
                </a:cubicBezTo>
                <a:cubicBezTo>
                  <a:pt x="954493" y="231810"/>
                  <a:pt x="887324" y="191393"/>
                  <a:pt x="847020" y="218338"/>
                </a:cubicBezTo>
                <a:cubicBezTo>
                  <a:pt x="867172" y="225074"/>
                  <a:pt x="887324" y="231810"/>
                  <a:pt x="900758" y="245282"/>
                </a:cubicBezTo>
                <a:cubicBezTo>
                  <a:pt x="900758" y="258755"/>
                  <a:pt x="887324" y="238546"/>
                  <a:pt x="894039" y="258755"/>
                </a:cubicBezTo>
                <a:cubicBezTo>
                  <a:pt x="894039" y="272227"/>
                  <a:pt x="920908" y="252019"/>
                  <a:pt x="927625" y="272227"/>
                </a:cubicBezTo>
                <a:cubicBezTo>
                  <a:pt x="934341" y="272227"/>
                  <a:pt x="914192" y="265491"/>
                  <a:pt x="920908" y="252019"/>
                </a:cubicBezTo>
                <a:cubicBezTo>
                  <a:pt x="927625" y="265491"/>
                  <a:pt x="947775" y="252019"/>
                  <a:pt x="934341" y="245282"/>
                </a:cubicBezTo>
                <a:cubicBezTo>
                  <a:pt x="961209" y="252019"/>
                  <a:pt x="1021663" y="292435"/>
                  <a:pt x="1048531" y="265491"/>
                </a:cubicBezTo>
                <a:cubicBezTo>
                  <a:pt x="1055249" y="272227"/>
                  <a:pt x="1035097" y="278963"/>
                  <a:pt x="1035097" y="292435"/>
                </a:cubicBezTo>
                <a:cubicBezTo>
                  <a:pt x="1055249" y="278963"/>
                  <a:pt x="1075399" y="272227"/>
                  <a:pt x="1095550" y="265491"/>
                </a:cubicBezTo>
                <a:cubicBezTo>
                  <a:pt x="1102266" y="272227"/>
                  <a:pt x="1088833" y="272227"/>
                  <a:pt x="1095550" y="285699"/>
                </a:cubicBezTo>
                <a:cubicBezTo>
                  <a:pt x="1108984" y="285699"/>
                  <a:pt x="1108984" y="278963"/>
                  <a:pt x="1108984" y="265491"/>
                </a:cubicBezTo>
                <a:cubicBezTo>
                  <a:pt x="1108984" y="278963"/>
                  <a:pt x="1135852" y="285699"/>
                  <a:pt x="1122418" y="299171"/>
                </a:cubicBezTo>
                <a:cubicBezTo>
                  <a:pt x="1135852" y="292435"/>
                  <a:pt x="1149286" y="278963"/>
                  <a:pt x="1169438" y="278963"/>
                </a:cubicBezTo>
                <a:cubicBezTo>
                  <a:pt x="1162720" y="285699"/>
                  <a:pt x="1162720" y="285699"/>
                  <a:pt x="1156004" y="292435"/>
                </a:cubicBezTo>
                <a:cubicBezTo>
                  <a:pt x="1182872" y="265491"/>
                  <a:pt x="1216456" y="285699"/>
                  <a:pt x="1236608" y="272227"/>
                </a:cubicBezTo>
                <a:cubicBezTo>
                  <a:pt x="1236608" y="278963"/>
                  <a:pt x="1236608" y="278963"/>
                  <a:pt x="1236608" y="285699"/>
                </a:cubicBezTo>
                <a:cubicBezTo>
                  <a:pt x="1303777" y="278963"/>
                  <a:pt x="1344079" y="299171"/>
                  <a:pt x="1404533" y="285699"/>
                </a:cubicBezTo>
                <a:cubicBezTo>
                  <a:pt x="1404533" y="292435"/>
                  <a:pt x="1397817" y="305907"/>
                  <a:pt x="1384383" y="299171"/>
                </a:cubicBezTo>
                <a:cubicBezTo>
                  <a:pt x="1397817" y="332852"/>
                  <a:pt x="1431400" y="305907"/>
                  <a:pt x="1458268" y="312644"/>
                </a:cubicBezTo>
                <a:cubicBezTo>
                  <a:pt x="1464986" y="312644"/>
                  <a:pt x="1471702" y="326116"/>
                  <a:pt x="1471702" y="326116"/>
                </a:cubicBezTo>
                <a:cubicBezTo>
                  <a:pt x="1478420" y="326116"/>
                  <a:pt x="1485136" y="305907"/>
                  <a:pt x="1485136" y="305907"/>
                </a:cubicBezTo>
                <a:cubicBezTo>
                  <a:pt x="1491854" y="305907"/>
                  <a:pt x="1525440" y="305907"/>
                  <a:pt x="1532156" y="326116"/>
                </a:cubicBezTo>
                <a:cubicBezTo>
                  <a:pt x="1518722" y="326116"/>
                  <a:pt x="1498572" y="319380"/>
                  <a:pt x="1491854" y="332852"/>
                </a:cubicBezTo>
                <a:cubicBezTo>
                  <a:pt x="1498572" y="353060"/>
                  <a:pt x="1532156" y="346324"/>
                  <a:pt x="1532156" y="380005"/>
                </a:cubicBezTo>
                <a:cubicBezTo>
                  <a:pt x="1512006" y="366533"/>
                  <a:pt x="1512006" y="366533"/>
                  <a:pt x="1491854" y="366533"/>
                </a:cubicBezTo>
                <a:cubicBezTo>
                  <a:pt x="1485136" y="353060"/>
                  <a:pt x="1491854" y="346324"/>
                  <a:pt x="1498572" y="353060"/>
                </a:cubicBezTo>
                <a:cubicBezTo>
                  <a:pt x="1498572" y="346324"/>
                  <a:pt x="1491854" y="346324"/>
                  <a:pt x="1491854" y="339588"/>
                </a:cubicBezTo>
                <a:cubicBezTo>
                  <a:pt x="1451552" y="400213"/>
                  <a:pt x="1377665" y="285699"/>
                  <a:pt x="1330645" y="373269"/>
                </a:cubicBezTo>
                <a:cubicBezTo>
                  <a:pt x="1310495" y="339588"/>
                  <a:pt x="1256759" y="359796"/>
                  <a:pt x="1229890" y="359796"/>
                </a:cubicBezTo>
                <a:cubicBezTo>
                  <a:pt x="1229890" y="353060"/>
                  <a:pt x="1236608" y="353060"/>
                  <a:pt x="1236608" y="339588"/>
                </a:cubicBezTo>
                <a:cubicBezTo>
                  <a:pt x="1216456" y="339588"/>
                  <a:pt x="1223174" y="346324"/>
                  <a:pt x="1216456" y="359796"/>
                </a:cubicBezTo>
                <a:cubicBezTo>
                  <a:pt x="1209740" y="353060"/>
                  <a:pt x="1209740" y="353060"/>
                  <a:pt x="1189588" y="359796"/>
                </a:cubicBezTo>
                <a:cubicBezTo>
                  <a:pt x="1182872" y="326116"/>
                  <a:pt x="1156004" y="353060"/>
                  <a:pt x="1149286" y="332852"/>
                </a:cubicBezTo>
                <a:cubicBezTo>
                  <a:pt x="1142570" y="332852"/>
                  <a:pt x="1142570" y="332852"/>
                  <a:pt x="1142570" y="332852"/>
                </a:cubicBezTo>
                <a:cubicBezTo>
                  <a:pt x="1135852" y="353060"/>
                  <a:pt x="1149286" y="353060"/>
                  <a:pt x="1156004" y="359796"/>
                </a:cubicBezTo>
                <a:cubicBezTo>
                  <a:pt x="1122418" y="353060"/>
                  <a:pt x="1068683" y="353060"/>
                  <a:pt x="1035097" y="319380"/>
                </a:cubicBezTo>
                <a:cubicBezTo>
                  <a:pt x="1028381" y="326116"/>
                  <a:pt x="1028381" y="339588"/>
                  <a:pt x="1021663" y="339588"/>
                </a:cubicBezTo>
                <a:cubicBezTo>
                  <a:pt x="1014947" y="312644"/>
                  <a:pt x="994795" y="346324"/>
                  <a:pt x="1001511" y="326116"/>
                </a:cubicBezTo>
                <a:cubicBezTo>
                  <a:pt x="988077" y="339588"/>
                  <a:pt x="974643" y="339588"/>
                  <a:pt x="961209" y="359796"/>
                </a:cubicBezTo>
                <a:cubicBezTo>
                  <a:pt x="941059" y="359796"/>
                  <a:pt x="974643" y="339588"/>
                  <a:pt x="954493" y="346324"/>
                </a:cubicBezTo>
                <a:cubicBezTo>
                  <a:pt x="954493" y="332852"/>
                  <a:pt x="967927" y="339588"/>
                  <a:pt x="974643" y="339588"/>
                </a:cubicBezTo>
                <a:cubicBezTo>
                  <a:pt x="954493" y="319380"/>
                  <a:pt x="941059" y="312644"/>
                  <a:pt x="907473" y="326116"/>
                </a:cubicBezTo>
                <a:cubicBezTo>
                  <a:pt x="914192" y="339588"/>
                  <a:pt x="934341" y="339588"/>
                  <a:pt x="941059" y="346324"/>
                </a:cubicBezTo>
                <a:cubicBezTo>
                  <a:pt x="941059" y="366533"/>
                  <a:pt x="927625" y="359796"/>
                  <a:pt x="927625" y="380005"/>
                </a:cubicBezTo>
                <a:cubicBezTo>
                  <a:pt x="900758" y="373269"/>
                  <a:pt x="914192" y="406949"/>
                  <a:pt x="894039" y="393477"/>
                </a:cubicBezTo>
                <a:cubicBezTo>
                  <a:pt x="900758" y="400213"/>
                  <a:pt x="900758" y="400213"/>
                  <a:pt x="907473" y="400213"/>
                </a:cubicBezTo>
                <a:cubicBezTo>
                  <a:pt x="900758" y="420422"/>
                  <a:pt x="880606" y="413685"/>
                  <a:pt x="860454" y="413685"/>
                </a:cubicBezTo>
                <a:cubicBezTo>
                  <a:pt x="867172" y="447366"/>
                  <a:pt x="873888" y="406949"/>
                  <a:pt x="894039" y="420422"/>
                </a:cubicBezTo>
                <a:cubicBezTo>
                  <a:pt x="894039" y="427158"/>
                  <a:pt x="887324" y="427158"/>
                  <a:pt x="887324" y="433894"/>
                </a:cubicBezTo>
                <a:cubicBezTo>
                  <a:pt x="927625" y="454102"/>
                  <a:pt x="954493" y="474311"/>
                  <a:pt x="988077" y="487783"/>
                </a:cubicBezTo>
                <a:cubicBezTo>
                  <a:pt x="1001511" y="447366"/>
                  <a:pt x="1014947" y="507993"/>
                  <a:pt x="1041815" y="507993"/>
                </a:cubicBezTo>
                <a:cubicBezTo>
                  <a:pt x="1035097" y="507993"/>
                  <a:pt x="1026701" y="507993"/>
                  <a:pt x="1020824" y="511361"/>
                </a:cubicBezTo>
                <a:lnTo>
                  <a:pt x="1014979" y="534803"/>
                </a:lnTo>
                <a:lnTo>
                  <a:pt x="1014876" y="534907"/>
                </a:lnTo>
                <a:lnTo>
                  <a:pt x="1004871" y="530727"/>
                </a:lnTo>
                <a:cubicBezTo>
                  <a:pt x="1003191" y="526517"/>
                  <a:pt x="1001513" y="521465"/>
                  <a:pt x="994795" y="521465"/>
                </a:cubicBezTo>
                <a:cubicBezTo>
                  <a:pt x="994795" y="534938"/>
                  <a:pt x="1001511" y="534938"/>
                  <a:pt x="1008229" y="541674"/>
                </a:cubicBezTo>
                <a:lnTo>
                  <a:pt x="1014876" y="534907"/>
                </a:lnTo>
                <a:lnTo>
                  <a:pt x="1014947" y="534938"/>
                </a:lnTo>
                <a:lnTo>
                  <a:pt x="1014979" y="534803"/>
                </a:lnTo>
                <a:lnTo>
                  <a:pt x="1022397" y="527254"/>
                </a:lnTo>
                <a:cubicBezTo>
                  <a:pt x="1035938" y="521885"/>
                  <a:pt x="1048531" y="538306"/>
                  <a:pt x="1068683" y="528202"/>
                </a:cubicBezTo>
                <a:cubicBezTo>
                  <a:pt x="1061964" y="514729"/>
                  <a:pt x="1055249" y="534938"/>
                  <a:pt x="1048531" y="528202"/>
                </a:cubicBezTo>
                <a:cubicBezTo>
                  <a:pt x="1048531" y="528202"/>
                  <a:pt x="1048531" y="514729"/>
                  <a:pt x="1048531" y="507993"/>
                </a:cubicBezTo>
                <a:cubicBezTo>
                  <a:pt x="1075399" y="507993"/>
                  <a:pt x="1068683" y="521465"/>
                  <a:pt x="1075399" y="541674"/>
                </a:cubicBezTo>
                <a:cubicBezTo>
                  <a:pt x="1095550" y="521465"/>
                  <a:pt x="1108984" y="528202"/>
                  <a:pt x="1142570" y="534938"/>
                </a:cubicBezTo>
                <a:cubicBezTo>
                  <a:pt x="1149286" y="528202"/>
                  <a:pt x="1135852" y="521465"/>
                  <a:pt x="1142570" y="514729"/>
                </a:cubicBezTo>
                <a:cubicBezTo>
                  <a:pt x="1149286" y="521465"/>
                  <a:pt x="1162720" y="514729"/>
                  <a:pt x="1162720" y="541674"/>
                </a:cubicBezTo>
                <a:cubicBezTo>
                  <a:pt x="1176154" y="541674"/>
                  <a:pt x="1176154" y="528202"/>
                  <a:pt x="1182872" y="534938"/>
                </a:cubicBezTo>
                <a:cubicBezTo>
                  <a:pt x="1182872" y="528202"/>
                  <a:pt x="1182872" y="521465"/>
                  <a:pt x="1176154" y="514729"/>
                </a:cubicBezTo>
                <a:cubicBezTo>
                  <a:pt x="1189588" y="507993"/>
                  <a:pt x="1216456" y="555146"/>
                  <a:pt x="1229890" y="514729"/>
                </a:cubicBezTo>
                <a:cubicBezTo>
                  <a:pt x="1250042" y="534938"/>
                  <a:pt x="1297061" y="541674"/>
                  <a:pt x="1330645" y="521465"/>
                </a:cubicBezTo>
                <a:cubicBezTo>
                  <a:pt x="1323929" y="534938"/>
                  <a:pt x="1323929" y="534938"/>
                  <a:pt x="1330645" y="548410"/>
                </a:cubicBezTo>
                <a:cubicBezTo>
                  <a:pt x="1344079" y="534938"/>
                  <a:pt x="1377665" y="534938"/>
                  <a:pt x="1384383" y="561882"/>
                </a:cubicBezTo>
                <a:cubicBezTo>
                  <a:pt x="1397817" y="555146"/>
                  <a:pt x="1411250" y="548410"/>
                  <a:pt x="1424685" y="541674"/>
                </a:cubicBezTo>
                <a:cubicBezTo>
                  <a:pt x="1424685" y="528202"/>
                  <a:pt x="1404533" y="541674"/>
                  <a:pt x="1411250" y="521465"/>
                </a:cubicBezTo>
                <a:cubicBezTo>
                  <a:pt x="1411250" y="528202"/>
                  <a:pt x="1431400" y="534938"/>
                  <a:pt x="1438119" y="521465"/>
                </a:cubicBezTo>
                <a:cubicBezTo>
                  <a:pt x="1444834" y="528202"/>
                  <a:pt x="1451552" y="534938"/>
                  <a:pt x="1444834" y="548410"/>
                </a:cubicBezTo>
                <a:cubicBezTo>
                  <a:pt x="1458268" y="548410"/>
                  <a:pt x="1471702" y="541674"/>
                  <a:pt x="1485136" y="541674"/>
                </a:cubicBezTo>
                <a:cubicBezTo>
                  <a:pt x="1478420" y="521465"/>
                  <a:pt x="1464986" y="541674"/>
                  <a:pt x="1464986" y="514729"/>
                </a:cubicBezTo>
                <a:cubicBezTo>
                  <a:pt x="1424685" y="521465"/>
                  <a:pt x="1391099" y="474311"/>
                  <a:pt x="1364231" y="507993"/>
                </a:cubicBezTo>
                <a:cubicBezTo>
                  <a:pt x="1357513" y="494519"/>
                  <a:pt x="1323929" y="494519"/>
                  <a:pt x="1323929" y="507993"/>
                </a:cubicBezTo>
                <a:cubicBezTo>
                  <a:pt x="1317211" y="474311"/>
                  <a:pt x="1297061" y="481047"/>
                  <a:pt x="1276909" y="494519"/>
                </a:cubicBezTo>
                <a:cubicBezTo>
                  <a:pt x="1276909" y="454102"/>
                  <a:pt x="1283627" y="447366"/>
                  <a:pt x="1283627" y="400213"/>
                </a:cubicBezTo>
                <a:cubicBezTo>
                  <a:pt x="1290343" y="393477"/>
                  <a:pt x="1297061" y="380005"/>
                  <a:pt x="1303777" y="373269"/>
                </a:cubicBezTo>
                <a:cubicBezTo>
                  <a:pt x="1323929" y="400213"/>
                  <a:pt x="1337363" y="380005"/>
                  <a:pt x="1357513" y="386741"/>
                </a:cubicBezTo>
                <a:cubicBezTo>
                  <a:pt x="1344079" y="420422"/>
                  <a:pt x="1404533" y="413685"/>
                  <a:pt x="1391099" y="393477"/>
                </a:cubicBezTo>
                <a:cubicBezTo>
                  <a:pt x="1404533" y="400213"/>
                  <a:pt x="1411250" y="420422"/>
                  <a:pt x="1424685" y="433894"/>
                </a:cubicBezTo>
                <a:cubicBezTo>
                  <a:pt x="1431400" y="433894"/>
                  <a:pt x="1431400" y="413685"/>
                  <a:pt x="1438119" y="413685"/>
                </a:cubicBezTo>
                <a:cubicBezTo>
                  <a:pt x="1438119" y="433894"/>
                  <a:pt x="1458268" y="427158"/>
                  <a:pt x="1478420" y="427158"/>
                </a:cubicBezTo>
                <a:cubicBezTo>
                  <a:pt x="1478420" y="420422"/>
                  <a:pt x="1471702" y="413685"/>
                  <a:pt x="1464986" y="413685"/>
                </a:cubicBezTo>
                <a:cubicBezTo>
                  <a:pt x="1491854" y="413685"/>
                  <a:pt x="1538874" y="406949"/>
                  <a:pt x="1559024" y="427158"/>
                </a:cubicBezTo>
                <a:cubicBezTo>
                  <a:pt x="1565742" y="427158"/>
                  <a:pt x="1565742" y="413685"/>
                  <a:pt x="1565742" y="406949"/>
                </a:cubicBezTo>
                <a:cubicBezTo>
                  <a:pt x="1606044" y="440630"/>
                  <a:pt x="1646345" y="440630"/>
                  <a:pt x="1700081" y="440630"/>
                </a:cubicBezTo>
                <a:cubicBezTo>
                  <a:pt x="1693365" y="440630"/>
                  <a:pt x="1693365" y="447366"/>
                  <a:pt x="1693365" y="454102"/>
                </a:cubicBezTo>
                <a:cubicBezTo>
                  <a:pt x="1713515" y="460838"/>
                  <a:pt x="1720233" y="447366"/>
                  <a:pt x="1740385" y="467574"/>
                </a:cubicBezTo>
                <a:cubicBezTo>
                  <a:pt x="1706799" y="467574"/>
                  <a:pt x="1693365" y="494519"/>
                  <a:pt x="1653063" y="487783"/>
                </a:cubicBezTo>
                <a:cubicBezTo>
                  <a:pt x="1666497" y="514729"/>
                  <a:pt x="1693365" y="487783"/>
                  <a:pt x="1706799" y="521465"/>
                </a:cubicBezTo>
                <a:cubicBezTo>
                  <a:pt x="1693365" y="487783"/>
                  <a:pt x="1720233" y="501257"/>
                  <a:pt x="1733667" y="521465"/>
                </a:cubicBezTo>
                <a:cubicBezTo>
                  <a:pt x="1747101" y="501257"/>
                  <a:pt x="1760535" y="514729"/>
                  <a:pt x="1773968" y="501257"/>
                </a:cubicBezTo>
                <a:cubicBezTo>
                  <a:pt x="1780686" y="514729"/>
                  <a:pt x="1767252" y="521465"/>
                  <a:pt x="1773968" y="521465"/>
                </a:cubicBezTo>
                <a:cubicBezTo>
                  <a:pt x="1767252" y="534938"/>
                  <a:pt x="1720233" y="514729"/>
                  <a:pt x="1713515" y="548410"/>
                </a:cubicBezTo>
                <a:cubicBezTo>
                  <a:pt x="1700081" y="555146"/>
                  <a:pt x="1713515" y="541674"/>
                  <a:pt x="1706799" y="528202"/>
                </a:cubicBezTo>
                <a:cubicBezTo>
                  <a:pt x="1693365" y="534938"/>
                  <a:pt x="1700081" y="555146"/>
                  <a:pt x="1693365" y="561882"/>
                </a:cubicBezTo>
                <a:cubicBezTo>
                  <a:pt x="1713515" y="548410"/>
                  <a:pt x="1733667" y="575354"/>
                  <a:pt x="1747101" y="548410"/>
                </a:cubicBezTo>
                <a:cubicBezTo>
                  <a:pt x="1794120" y="568618"/>
                  <a:pt x="1847856" y="575354"/>
                  <a:pt x="1881442" y="541674"/>
                </a:cubicBezTo>
                <a:cubicBezTo>
                  <a:pt x="1874724" y="561882"/>
                  <a:pt x="1888158" y="555146"/>
                  <a:pt x="1888158" y="561882"/>
                </a:cubicBezTo>
                <a:cubicBezTo>
                  <a:pt x="1915026" y="548410"/>
                  <a:pt x="1962045" y="575354"/>
                  <a:pt x="1975479" y="528202"/>
                </a:cubicBezTo>
                <a:cubicBezTo>
                  <a:pt x="1982197" y="521465"/>
                  <a:pt x="1975479" y="541674"/>
                  <a:pt x="1982197" y="555146"/>
                </a:cubicBezTo>
                <a:cubicBezTo>
                  <a:pt x="1935177" y="582090"/>
                  <a:pt x="1901592" y="548410"/>
                  <a:pt x="1868008" y="588827"/>
                </a:cubicBezTo>
                <a:cubicBezTo>
                  <a:pt x="1868008" y="602299"/>
                  <a:pt x="1894876" y="588827"/>
                  <a:pt x="1881442" y="609035"/>
                </a:cubicBezTo>
                <a:cubicBezTo>
                  <a:pt x="1935177" y="595563"/>
                  <a:pt x="2009065" y="609035"/>
                  <a:pt x="2042649" y="595563"/>
                </a:cubicBezTo>
                <a:cubicBezTo>
                  <a:pt x="2049367" y="615771"/>
                  <a:pt x="2029215" y="595563"/>
                  <a:pt x="2029215" y="609035"/>
                </a:cubicBezTo>
                <a:cubicBezTo>
                  <a:pt x="2082951" y="595563"/>
                  <a:pt x="2150122" y="629243"/>
                  <a:pt x="2190424" y="588827"/>
                </a:cubicBezTo>
                <a:cubicBezTo>
                  <a:pt x="2190424" y="602299"/>
                  <a:pt x="2176990" y="595563"/>
                  <a:pt x="2176990" y="609035"/>
                </a:cubicBezTo>
                <a:cubicBezTo>
                  <a:pt x="2203858" y="588827"/>
                  <a:pt x="2224010" y="649452"/>
                  <a:pt x="2250878" y="609035"/>
                </a:cubicBezTo>
                <a:cubicBezTo>
                  <a:pt x="2257594" y="615771"/>
                  <a:pt x="2257594" y="629243"/>
                  <a:pt x="2264312" y="635979"/>
                </a:cubicBezTo>
                <a:cubicBezTo>
                  <a:pt x="2277746" y="629243"/>
                  <a:pt x="2297895" y="615771"/>
                  <a:pt x="2311329" y="622507"/>
                </a:cubicBezTo>
                <a:cubicBezTo>
                  <a:pt x="2311329" y="629243"/>
                  <a:pt x="2304613" y="629243"/>
                  <a:pt x="2297895" y="629243"/>
                </a:cubicBezTo>
                <a:cubicBezTo>
                  <a:pt x="2297895" y="629243"/>
                  <a:pt x="2304613" y="629243"/>
                  <a:pt x="2311329" y="629243"/>
                </a:cubicBezTo>
                <a:cubicBezTo>
                  <a:pt x="2284461" y="696605"/>
                  <a:pt x="2412085" y="635979"/>
                  <a:pt x="2438953" y="629243"/>
                </a:cubicBezTo>
                <a:cubicBezTo>
                  <a:pt x="2445671" y="629243"/>
                  <a:pt x="2438953" y="635979"/>
                  <a:pt x="2438953" y="642716"/>
                </a:cubicBezTo>
                <a:cubicBezTo>
                  <a:pt x="2499406" y="642716"/>
                  <a:pt x="2546426" y="629243"/>
                  <a:pt x="2606880" y="635979"/>
                </a:cubicBezTo>
                <a:cubicBezTo>
                  <a:pt x="2613596" y="635979"/>
                  <a:pt x="2606880" y="629243"/>
                  <a:pt x="2606880" y="629243"/>
                </a:cubicBezTo>
                <a:cubicBezTo>
                  <a:pt x="2620314" y="629243"/>
                  <a:pt x="2660615" y="669660"/>
                  <a:pt x="2680767" y="629243"/>
                </a:cubicBezTo>
                <a:cubicBezTo>
                  <a:pt x="2680767" y="635979"/>
                  <a:pt x="2674049" y="642716"/>
                  <a:pt x="2674049" y="649452"/>
                </a:cubicBezTo>
                <a:cubicBezTo>
                  <a:pt x="2687483" y="642716"/>
                  <a:pt x="2687483" y="622507"/>
                  <a:pt x="2700917" y="622507"/>
                </a:cubicBezTo>
                <a:cubicBezTo>
                  <a:pt x="2700917" y="629243"/>
                  <a:pt x="2700917" y="635979"/>
                  <a:pt x="2694201" y="642716"/>
                </a:cubicBezTo>
                <a:cubicBezTo>
                  <a:pt x="2721069" y="662924"/>
                  <a:pt x="2747937" y="629243"/>
                  <a:pt x="2761371" y="642716"/>
                </a:cubicBezTo>
                <a:cubicBezTo>
                  <a:pt x="2768087" y="642716"/>
                  <a:pt x="2768087" y="635979"/>
                  <a:pt x="2781521" y="635979"/>
                </a:cubicBezTo>
                <a:cubicBezTo>
                  <a:pt x="2781521" y="615771"/>
                  <a:pt x="2768087" y="622507"/>
                  <a:pt x="2774805" y="609035"/>
                </a:cubicBezTo>
                <a:cubicBezTo>
                  <a:pt x="2774805" y="615771"/>
                  <a:pt x="2781521" y="615771"/>
                  <a:pt x="2788239" y="615771"/>
                </a:cubicBezTo>
                <a:cubicBezTo>
                  <a:pt x="2788239" y="615771"/>
                  <a:pt x="2788239" y="629243"/>
                  <a:pt x="2781521" y="629243"/>
                </a:cubicBezTo>
                <a:cubicBezTo>
                  <a:pt x="2781521" y="642716"/>
                  <a:pt x="2794954" y="622507"/>
                  <a:pt x="2794954" y="642716"/>
                </a:cubicBezTo>
                <a:cubicBezTo>
                  <a:pt x="2801672" y="629243"/>
                  <a:pt x="2808390" y="629243"/>
                  <a:pt x="2815106" y="615771"/>
                </a:cubicBezTo>
                <a:cubicBezTo>
                  <a:pt x="2815106" y="622507"/>
                  <a:pt x="2815106" y="629243"/>
                  <a:pt x="2815106" y="642716"/>
                </a:cubicBezTo>
                <a:cubicBezTo>
                  <a:pt x="2862126" y="649452"/>
                  <a:pt x="2895710" y="635979"/>
                  <a:pt x="2942730" y="622507"/>
                </a:cubicBezTo>
                <a:cubicBezTo>
                  <a:pt x="2956164" y="649452"/>
                  <a:pt x="2996465" y="656188"/>
                  <a:pt x="3023333" y="649452"/>
                </a:cubicBezTo>
                <a:cubicBezTo>
                  <a:pt x="3009899" y="669660"/>
                  <a:pt x="3050203" y="656188"/>
                  <a:pt x="3056919" y="669660"/>
                </a:cubicBezTo>
                <a:cubicBezTo>
                  <a:pt x="3056919" y="669660"/>
                  <a:pt x="3056919" y="669660"/>
                  <a:pt x="3063637" y="669660"/>
                </a:cubicBezTo>
                <a:cubicBezTo>
                  <a:pt x="3063637" y="649452"/>
                  <a:pt x="3050203" y="656188"/>
                  <a:pt x="3056919" y="642716"/>
                </a:cubicBezTo>
                <a:cubicBezTo>
                  <a:pt x="3070353" y="649452"/>
                  <a:pt x="3077071" y="662924"/>
                  <a:pt x="3083787" y="676396"/>
                </a:cubicBezTo>
                <a:cubicBezTo>
                  <a:pt x="3070353" y="656188"/>
                  <a:pt x="3077071" y="683132"/>
                  <a:pt x="3056919" y="676396"/>
                </a:cubicBezTo>
                <a:cubicBezTo>
                  <a:pt x="3070353" y="689868"/>
                  <a:pt x="3090505" y="676396"/>
                  <a:pt x="3097221" y="676396"/>
                </a:cubicBezTo>
                <a:cubicBezTo>
                  <a:pt x="3097221" y="662924"/>
                  <a:pt x="3090505" y="662924"/>
                  <a:pt x="3083787" y="662924"/>
                </a:cubicBezTo>
                <a:cubicBezTo>
                  <a:pt x="3097221" y="669660"/>
                  <a:pt x="3157674" y="642716"/>
                  <a:pt x="3171108" y="676396"/>
                </a:cubicBezTo>
                <a:cubicBezTo>
                  <a:pt x="3184542" y="662924"/>
                  <a:pt x="3164392" y="656188"/>
                  <a:pt x="3177826" y="635979"/>
                </a:cubicBezTo>
                <a:cubicBezTo>
                  <a:pt x="3150956" y="642716"/>
                  <a:pt x="3117373" y="656188"/>
                  <a:pt x="3097221" y="615771"/>
                </a:cubicBezTo>
                <a:cubicBezTo>
                  <a:pt x="3117373" y="622507"/>
                  <a:pt x="3124089" y="609035"/>
                  <a:pt x="3124089" y="595563"/>
                </a:cubicBezTo>
                <a:cubicBezTo>
                  <a:pt x="3144240" y="595563"/>
                  <a:pt x="3164392" y="588827"/>
                  <a:pt x="3171108" y="609035"/>
                </a:cubicBezTo>
                <a:cubicBezTo>
                  <a:pt x="3177826" y="602299"/>
                  <a:pt x="3184542" y="595563"/>
                  <a:pt x="3191260" y="588827"/>
                </a:cubicBezTo>
                <a:cubicBezTo>
                  <a:pt x="3221486" y="598931"/>
                  <a:pt x="3251712" y="582512"/>
                  <a:pt x="3276272" y="590720"/>
                </a:cubicBezTo>
                <a:lnTo>
                  <a:pt x="3289255" y="601307"/>
                </a:lnTo>
                <a:lnTo>
                  <a:pt x="3285298" y="602299"/>
                </a:lnTo>
                <a:cubicBezTo>
                  <a:pt x="3292016" y="615771"/>
                  <a:pt x="3298732" y="609035"/>
                  <a:pt x="3312165" y="609035"/>
                </a:cubicBezTo>
                <a:cubicBezTo>
                  <a:pt x="3312165" y="602299"/>
                  <a:pt x="3312165" y="602299"/>
                  <a:pt x="3312165" y="595563"/>
                </a:cubicBezTo>
                <a:cubicBezTo>
                  <a:pt x="3332317" y="602299"/>
                  <a:pt x="3386053" y="561882"/>
                  <a:pt x="3412921" y="595563"/>
                </a:cubicBezTo>
                <a:cubicBezTo>
                  <a:pt x="3433073" y="568618"/>
                  <a:pt x="3480091" y="609035"/>
                  <a:pt x="3493524" y="575354"/>
                </a:cubicBezTo>
                <a:cubicBezTo>
                  <a:pt x="3500242" y="582090"/>
                  <a:pt x="3500242" y="595563"/>
                  <a:pt x="3520392" y="602299"/>
                </a:cubicBezTo>
                <a:cubicBezTo>
                  <a:pt x="3520392" y="588827"/>
                  <a:pt x="3533828" y="575354"/>
                  <a:pt x="3533828" y="602299"/>
                </a:cubicBezTo>
                <a:cubicBezTo>
                  <a:pt x="3594280" y="575354"/>
                  <a:pt x="3681601" y="622507"/>
                  <a:pt x="3728621" y="568618"/>
                </a:cubicBezTo>
                <a:cubicBezTo>
                  <a:pt x="3735337" y="568618"/>
                  <a:pt x="3735337" y="582090"/>
                  <a:pt x="3748771" y="582090"/>
                </a:cubicBezTo>
                <a:cubicBezTo>
                  <a:pt x="3748771" y="575354"/>
                  <a:pt x="3742055" y="575354"/>
                  <a:pt x="3742055" y="561882"/>
                </a:cubicBezTo>
                <a:cubicBezTo>
                  <a:pt x="3755489" y="582090"/>
                  <a:pt x="3762205" y="568618"/>
                  <a:pt x="3768923" y="575354"/>
                </a:cubicBezTo>
                <a:cubicBezTo>
                  <a:pt x="3775641" y="582090"/>
                  <a:pt x="3748771" y="595563"/>
                  <a:pt x="3768923" y="602299"/>
                </a:cubicBezTo>
                <a:cubicBezTo>
                  <a:pt x="3762205" y="609035"/>
                  <a:pt x="3748771" y="582090"/>
                  <a:pt x="3728621" y="588827"/>
                </a:cubicBezTo>
                <a:cubicBezTo>
                  <a:pt x="3735337" y="595563"/>
                  <a:pt x="3748771" y="595563"/>
                  <a:pt x="3755489" y="602299"/>
                </a:cubicBezTo>
                <a:cubicBezTo>
                  <a:pt x="3748771" y="615771"/>
                  <a:pt x="3735337" y="595563"/>
                  <a:pt x="3728621" y="602299"/>
                </a:cubicBezTo>
                <a:cubicBezTo>
                  <a:pt x="3742055" y="615771"/>
                  <a:pt x="3762205" y="615771"/>
                  <a:pt x="3782357" y="622507"/>
                </a:cubicBezTo>
                <a:cubicBezTo>
                  <a:pt x="3701753" y="635979"/>
                  <a:pt x="3600998" y="588827"/>
                  <a:pt x="3513676" y="629243"/>
                </a:cubicBezTo>
                <a:cubicBezTo>
                  <a:pt x="3506958" y="629243"/>
                  <a:pt x="3500242" y="615771"/>
                  <a:pt x="3493524" y="609035"/>
                </a:cubicBezTo>
                <a:cubicBezTo>
                  <a:pt x="3480091" y="615771"/>
                  <a:pt x="3486808" y="629243"/>
                  <a:pt x="3473375" y="629243"/>
                </a:cubicBezTo>
                <a:cubicBezTo>
                  <a:pt x="3473375" y="595563"/>
                  <a:pt x="3446507" y="649452"/>
                  <a:pt x="3446507" y="609035"/>
                </a:cubicBezTo>
                <a:cubicBezTo>
                  <a:pt x="3439789" y="629243"/>
                  <a:pt x="3426355" y="635979"/>
                  <a:pt x="3419639" y="642716"/>
                </a:cubicBezTo>
                <a:cubicBezTo>
                  <a:pt x="3412921" y="642716"/>
                  <a:pt x="3412921" y="635979"/>
                  <a:pt x="3406205" y="629243"/>
                </a:cubicBezTo>
                <a:cubicBezTo>
                  <a:pt x="3412921" y="662924"/>
                  <a:pt x="3339033" y="635979"/>
                  <a:pt x="3339033" y="649452"/>
                </a:cubicBezTo>
                <a:cubicBezTo>
                  <a:pt x="3318883" y="642716"/>
                  <a:pt x="3298732" y="649452"/>
                  <a:pt x="3271864" y="649452"/>
                </a:cubicBezTo>
                <a:cubicBezTo>
                  <a:pt x="3278580" y="683132"/>
                  <a:pt x="3325599" y="669660"/>
                  <a:pt x="3332317" y="662924"/>
                </a:cubicBezTo>
                <a:cubicBezTo>
                  <a:pt x="3352467" y="683132"/>
                  <a:pt x="3386053" y="676396"/>
                  <a:pt x="3406205" y="676396"/>
                </a:cubicBezTo>
                <a:cubicBezTo>
                  <a:pt x="3406205" y="696605"/>
                  <a:pt x="3392769" y="683132"/>
                  <a:pt x="3392769" y="696605"/>
                </a:cubicBezTo>
                <a:cubicBezTo>
                  <a:pt x="3392769" y="703341"/>
                  <a:pt x="3399487" y="703341"/>
                  <a:pt x="3399487" y="716813"/>
                </a:cubicBezTo>
                <a:cubicBezTo>
                  <a:pt x="3412921" y="710077"/>
                  <a:pt x="3439789" y="716813"/>
                  <a:pt x="3439789" y="696605"/>
                </a:cubicBezTo>
                <a:cubicBezTo>
                  <a:pt x="3480091" y="710077"/>
                  <a:pt x="3506958" y="696605"/>
                  <a:pt x="3547262" y="730285"/>
                </a:cubicBezTo>
                <a:cubicBezTo>
                  <a:pt x="3553978" y="730285"/>
                  <a:pt x="3557336" y="726917"/>
                  <a:pt x="3561535" y="724392"/>
                </a:cubicBezTo>
                <a:lnTo>
                  <a:pt x="3568370" y="724094"/>
                </a:lnTo>
                <a:lnTo>
                  <a:pt x="3592600" y="737864"/>
                </a:lnTo>
                <a:cubicBezTo>
                  <a:pt x="3602676" y="740389"/>
                  <a:pt x="3614432" y="740389"/>
                  <a:pt x="3627866" y="737021"/>
                </a:cubicBezTo>
                <a:cubicBezTo>
                  <a:pt x="3627866" y="723549"/>
                  <a:pt x="3614432" y="737021"/>
                  <a:pt x="3600998" y="730285"/>
                </a:cubicBezTo>
                <a:cubicBezTo>
                  <a:pt x="3607714" y="696605"/>
                  <a:pt x="3634582" y="730285"/>
                  <a:pt x="3654733" y="716813"/>
                </a:cubicBezTo>
                <a:cubicBezTo>
                  <a:pt x="3648018" y="723549"/>
                  <a:pt x="3648018" y="730285"/>
                  <a:pt x="3641300" y="730285"/>
                </a:cubicBezTo>
                <a:cubicBezTo>
                  <a:pt x="3661451" y="743757"/>
                  <a:pt x="3695035" y="757230"/>
                  <a:pt x="3715187" y="743757"/>
                </a:cubicBezTo>
                <a:cubicBezTo>
                  <a:pt x="3721903" y="730285"/>
                  <a:pt x="3701753" y="743757"/>
                  <a:pt x="3708469" y="723549"/>
                </a:cubicBezTo>
                <a:cubicBezTo>
                  <a:pt x="3715187" y="723549"/>
                  <a:pt x="3728621" y="750494"/>
                  <a:pt x="3728621" y="723549"/>
                </a:cubicBezTo>
                <a:cubicBezTo>
                  <a:pt x="3742055" y="737021"/>
                  <a:pt x="3762205" y="737021"/>
                  <a:pt x="3775641" y="723549"/>
                </a:cubicBezTo>
                <a:cubicBezTo>
                  <a:pt x="3782357" y="737021"/>
                  <a:pt x="3789075" y="737021"/>
                  <a:pt x="3802509" y="730285"/>
                </a:cubicBezTo>
                <a:cubicBezTo>
                  <a:pt x="3782357" y="743757"/>
                  <a:pt x="3762205" y="737021"/>
                  <a:pt x="3728621" y="750494"/>
                </a:cubicBezTo>
                <a:cubicBezTo>
                  <a:pt x="3742055" y="770702"/>
                  <a:pt x="3762205" y="770702"/>
                  <a:pt x="3775641" y="757230"/>
                </a:cubicBezTo>
                <a:cubicBezTo>
                  <a:pt x="3775641" y="790910"/>
                  <a:pt x="3842810" y="743757"/>
                  <a:pt x="3856244" y="797646"/>
                </a:cubicBezTo>
                <a:cubicBezTo>
                  <a:pt x="3903264" y="777438"/>
                  <a:pt x="3923414" y="817855"/>
                  <a:pt x="3983868" y="797646"/>
                </a:cubicBezTo>
                <a:cubicBezTo>
                  <a:pt x="3950282" y="817855"/>
                  <a:pt x="4010735" y="811119"/>
                  <a:pt x="4030887" y="811119"/>
                </a:cubicBezTo>
                <a:cubicBezTo>
                  <a:pt x="4037603" y="790910"/>
                  <a:pt x="4017453" y="797646"/>
                  <a:pt x="4017453" y="790910"/>
                </a:cubicBezTo>
                <a:cubicBezTo>
                  <a:pt x="4010735" y="804383"/>
                  <a:pt x="4004017" y="804383"/>
                  <a:pt x="3990584" y="804383"/>
                </a:cubicBezTo>
                <a:cubicBezTo>
                  <a:pt x="3990584" y="777438"/>
                  <a:pt x="4030887" y="777438"/>
                  <a:pt x="4037603" y="804383"/>
                </a:cubicBezTo>
                <a:cubicBezTo>
                  <a:pt x="4091339" y="797646"/>
                  <a:pt x="4131643" y="797646"/>
                  <a:pt x="4171944" y="831329"/>
                </a:cubicBezTo>
                <a:cubicBezTo>
                  <a:pt x="4178660" y="824591"/>
                  <a:pt x="4158511" y="817855"/>
                  <a:pt x="4158511" y="817855"/>
                </a:cubicBezTo>
                <a:cubicBezTo>
                  <a:pt x="4178660" y="817855"/>
                  <a:pt x="4245830" y="811119"/>
                  <a:pt x="4286134" y="817855"/>
                </a:cubicBezTo>
                <a:cubicBezTo>
                  <a:pt x="4306284" y="811119"/>
                  <a:pt x="4321398" y="811119"/>
                  <a:pt x="4338190" y="813646"/>
                </a:cubicBezTo>
                <a:lnTo>
                  <a:pt x="4399401" y="824430"/>
                </a:lnTo>
                <a:lnTo>
                  <a:pt x="4393606" y="824591"/>
                </a:lnTo>
                <a:cubicBezTo>
                  <a:pt x="4393606" y="824591"/>
                  <a:pt x="4400323" y="824591"/>
                  <a:pt x="4400323" y="824591"/>
                </a:cubicBezTo>
                <a:lnTo>
                  <a:pt x="4399401" y="824430"/>
                </a:lnTo>
                <a:lnTo>
                  <a:pt x="4543897" y="820382"/>
                </a:lnTo>
                <a:cubicBezTo>
                  <a:pt x="4593437" y="819539"/>
                  <a:pt x="4642136" y="817855"/>
                  <a:pt x="4689153" y="811119"/>
                </a:cubicBezTo>
                <a:cubicBezTo>
                  <a:pt x="4689153" y="824591"/>
                  <a:pt x="4675720" y="824591"/>
                  <a:pt x="4682438" y="838065"/>
                </a:cubicBezTo>
                <a:cubicBezTo>
                  <a:pt x="4695872" y="851537"/>
                  <a:pt x="4716022" y="831329"/>
                  <a:pt x="4709306" y="817855"/>
                </a:cubicBezTo>
                <a:cubicBezTo>
                  <a:pt x="4736173" y="851537"/>
                  <a:pt x="4850363" y="797646"/>
                  <a:pt x="4910817" y="817855"/>
                </a:cubicBezTo>
                <a:cubicBezTo>
                  <a:pt x="4910817" y="817855"/>
                  <a:pt x="4910817" y="831329"/>
                  <a:pt x="4910817" y="831329"/>
                </a:cubicBezTo>
                <a:cubicBezTo>
                  <a:pt x="4910817" y="831329"/>
                  <a:pt x="4930967" y="817855"/>
                  <a:pt x="4924250" y="838065"/>
                </a:cubicBezTo>
                <a:cubicBezTo>
                  <a:pt x="4951118" y="811119"/>
                  <a:pt x="4991420" y="824591"/>
                  <a:pt x="5025006" y="817855"/>
                </a:cubicBezTo>
                <a:cubicBezTo>
                  <a:pt x="5031721" y="817855"/>
                  <a:pt x="5031721" y="831329"/>
                  <a:pt x="5025006" y="838065"/>
                </a:cubicBezTo>
                <a:cubicBezTo>
                  <a:pt x="5025006" y="838065"/>
                  <a:pt x="5025006" y="838065"/>
                  <a:pt x="5051873" y="838065"/>
                </a:cubicBezTo>
                <a:cubicBezTo>
                  <a:pt x="5058589" y="838065"/>
                  <a:pt x="5045155" y="831329"/>
                  <a:pt x="5051873" y="817855"/>
                </a:cubicBezTo>
                <a:cubicBezTo>
                  <a:pt x="5078741" y="824591"/>
                  <a:pt x="5105609" y="851537"/>
                  <a:pt x="5132477" y="838065"/>
                </a:cubicBezTo>
                <a:cubicBezTo>
                  <a:pt x="5132477" y="844801"/>
                  <a:pt x="5132477" y="851537"/>
                  <a:pt x="5139195" y="858274"/>
                </a:cubicBezTo>
                <a:cubicBezTo>
                  <a:pt x="5152629" y="844801"/>
                  <a:pt x="5179497" y="858274"/>
                  <a:pt x="5186213" y="858274"/>
                </a:cubicBezTo>
                <a:cubicBezTo>
                  <a:pt x="5192931" y="871746"/>
                  <a:pt x="5172779" y="865010"/>
                  <a:pt x="5172779" y="878482"/>
                </a:cubicBezTo>
                <a:cubicBezTo>
                  <a:pt x="5213080" y="878482"/>
                  <a:pt x="5260100" y="918899"/>
                  <a:pt x="5313836" y="891954"/>
                </a:cubicBezTo>
                <a:cubicBezTo>
                  <a:pt x="5327270" y="918899"/>
                  <a:pt x="5286968" y="898690"/>
                  <a:pt x="5286968" y="918899"/>
                </a:cubicBezTo>
                <a:cubicBezTo>
                  <a:pt x="5327270" y="932371"/>
                  <a:pt x="5367574" y="885218"/>
                  <a:pt x="5401157" y="912162"/>
                </a:cubicBezTo>
                <a:cubicBezTo>
                  <a:pt x="5407875" y="912162"/>
                  <a:pt x="5401157" y="898690"/>
                  <a:pt x="5407875" y="898690"/>
                </a:cubicBezTo>
                <a:cubicBezTo>
                  <a:pt x="5441459" y="918899"/>
                  <a:pt x="5468329" y="918899"/>
                  <a:pt x="5501913" y="905426"/>
                </a:cubicBezTo>
                <a:cubicBezTo>
                  <a:pt x="5508631" y="979524"/>
                  <a:pt x="5582518" y="918899"/>
                  <a:pt x="5616102" y="959315"/>
                </a:cubicBezTo>
                <a:cubicBezTo>
                  <a:pt x="5636254" y="945843"/>
                  <a:pt x="5676556" y="952579"/>
                  <a:pt x="5703424" y="972788"/>
                </a:cubicBezTo>
                <a:cubicBezTo>
                  <a:pt x="5710142" y="966051"/>
                  <a:pt x="5710142" y="959315"/>
                  <a:pt x="5716857" y="952579"/>
                </a:cubicBezTo>
                <a:cubicBezTo>
                  <a:pt x="5730291" y="952579"/>
                  <a:pt x="5716857" y="959315"/>
                  <a:pt x="5716857" y="966051"/>
                </a:cubicBezTo>
                <a:cubicBezTo>
                  <a:pt x="5730291" y="972788"/>
                  <a:pt x="5730291" y="959315"/>
                  <a:pt x="5743725" y="959315"/>
                </a:cubicBezTo>
                <a:cubicBezTo>
                  <a:pt x="5743725" y="952579"/>
                  <a:pt x="5737009" y="952579"/>
                  <a:pt x="5730291" y="952579"/>
                </a:cubicBezTo>
                <a:cubicBezTo>
                  <a:pt x="5757159" y="939107"/>
                  <a:pt x="5790745" y="952579"/>
                  <a:pt x="5817613" y="952579"/>
                </a:cubicBezTo>
                <a:cubicBezTo>
                  <a:pt x="5804179" y="966051"/>
                  <a:pt x="5763877" y="966051"/>
                  <a:pt x="5750443" y="952579"/>
                </a:cubicBezTo>
                <a:cubicBezTo>
                  <a:pt x="5743725" y="952579"/>
                  <a:pt x="5750443" y="966051"/>
                  <a:pt x="5743725" y="966051"/>
                </a:cubicBezTo>
                <a:cubicBezTo>
                  <a:pt x="5750443" y="979524"/>
                  <a:pt x="5770593" y="992996"/>
                  <a:pt x="5777311" y="972788"/>
                </a:cubicBezTo>
                <a:cubicBezTo>
                  <a:pt x="5790745" y="979524"/>
                  <a:pt x="5804179" y="992996"/>
                  <a:pt x="5817613" y="999732"/>
                </a:cubicBezTo>
                <a:cubicBezTo>
                  <a:pt x="5831047" y="999732"/>
                  <a:pt x="5824331" y="972788"/>
                  <a:pt x="5837765" y="972788"/>
                </a:cubicBezTo>
                <a:cubicBezTo>
                  <a:pt x="5843641" y="1019941"/>
                  <a:pt x="5890661" y="989733"/>
                  <a:pt x="5911323" y="1008520"/>
                </a:cubicBezTo>
                <a:lnTo>
                  <a:pt x="5916485" y="1016888"/>
                </a:lnTo>
                <a:lnTo>
                  <a:pt x="0" y="1016888"/>
                </a:lnTo>
                <a:close/>
                <a:moveTo>
                  <a:pt x="0" y="11804"/>
                </a:moveTo>
                <a:lnTo>
                  <a:pt x="7393" y="16252"/>
                </a:lnTo>
                <a:lnTo>
                  <a:pt x="0" y="27785"/>
                </a:lnTo>
                <a:close/>
                <a:moveTo>
                  <a:pt x="26218" y="1116"/>
                </a:moveTo>
                <a:cubicBezTo>
                  <a:pt x="32621" y="-2085"/>
                  <a:pt x="39024" y="1116"/>
                  <a:pt x="39024" y="17126"/>
                </a:cubicBezTo>
                <a:cubicBezTo>
                  <a:pt x="26218" y="4319"/>
                  <a:pt x="26218" y="17126"/>
                  <a:pt x="13411" y="23529"/>
                </a:cubicBezTo>
                <a:cubicBezTo>
                  <a:pt x="13411" y="13923"/>
                  <a:pt x="19814" y="4319"/>
                  <a:pt x="26218" y="1116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13" dirty="0"/>
          </a:p>
        </p:txBody>
      </p:sp>
      <p:sp>
        <p:nvSpPr>
          <p:cNvPr id="8" name="Freeform 53">
            <a:extLst>
              <a:ext uri="{FF2B5EF4-FFF2-40B4-BE49-F238E27FC236}">
                <a16:creationId xmlns:a16="http://schemas.microsoft.com/office/drawing/2014/main" id="{FA100899-5AC1-4477-8359-1BDD16B018D2}"/>
              </a:ext>
            </a:extLst>
          </p:cNvPr>
          <p:cNvSpPr/>
          <p:nvPr/>
        </p:nvSpPr>
        <p:spPr>
          <a:xfrm>
            <a:off x="6394880" y="0"/>
            <a:ext cx="2749120" cy="476343"/>
          </a:xfrm>
          <a:custGeom>
            <a:avLst/>
            <a:gdLst>
              <a:gd name="connsiteX0" fmla="*/ 4328023 w 4342524"/>
              <a:gd name="connsiteY0" fmla="*/ 737225 h 752434"/>
              <a:gd name="connsiteX1" fmla="*/ 4340830 w 4342524"/>
              <a:gd name="connsiteY1" fmla="*/ 740427 h 752434"/>
              <a:gd name="connsiteX2" fmla="*/ 4342524 w 4342524"/>
              <a:gd name="connsiteY2" fmla="*/ 740851 h 752434"/>
              <a:gd name="connsiteX3" fmla="*/ 4342524 w 4342524"/>
              <a:gd name="connsiteY3" fmla="*/ 749186 h 752434"/>
              <a:gd name="connsiteX4" fmla="*/ 4336028 w 4342524"/>
              <a:gd name="connsiteY4" fmla="*/ 752434 h 752434"/>
              <a:gd name="connsiteX5" fmla="*/ 4328023 w 4342524"/>
              <a:gd name="connsiteY5" fmla="*/ 737225 h 752434"/>
              <a:gd name="connsiteX6" fmla="*/ 4327523 w 4342524"/>
              <a:gd name="connsiteY6" fmla="*/ 698087 h 752434"/>
              <a:gd name="connsiteX7" fmla="*/ 4335227 w 4342524"/>
              <a:gd name="connsiteY7" fmla="*/ 699605 h 752434"/>
              <a:gd name="connsiteX8" fmla="*/ 4342524 w 4342524"/>
              <a:gd name="connsiteY8" fmla="*/ 700848 h 752434"/>
              <a:gd name="connsiteX9" fmla="*/ 4342524 w 4342524"/>
              <a:gd name="connsiteY9" fmla="*/ 712413 h 752434"/>
              <a:gd name="connsiteX10" fmla="*/ 4340029 w 4342524"/>
              <a:gd name="connsiteY10" fmla="*/ 712612 h 752434"/>
              <a:gd name="connsiteX11" fmla="*/ 4321620 w 4342524"/>
              <a:gd name="connsiteY11" fmla="*/ 703073 h 752434"/>
              <a:gd name="connsiteX12" fmla="*/ 4327523 w 4342524"/>
              <a:gd name="connsiteY12" fmla="*/ 698087 h 752434"/>
              <a:gd name="connsiteX13" fmla="*/ 4342524 w 4342524"/>
              <a:gd name="connsiteY13" fmla="*/ 645172 h 752434"/>
              <a:gd name="connsiteX14" fmla="*/ 4342524 w 4342524"/>
              <a:gd name="connsiteY14" fmla="*/ 649342 h 752434"/>
              <a:gd name="connsiteX15" fmla="*/ 4340830 w 4342524"/>
              <a:gd name="connsiteY15" fmla="*/ 649500 h 752434"/>
              <a:gd name="connsiteX16" fmla="*/ 4328023 w 4342524"/>
              <a:gd name="connsiteY16" fmla="*/ 628368 h 752434"/>
              <a:gd name="connsiteX17" fmla="*/ 4334426 w 4342524"/>
              <a:gd name="connsiteY17" fmla="*/ 642456 h 752434"/>
              <a:gd name="connsiteX18" fmla="*/ 4329624 w 4342524"/>
              <a:gd name="connsiteY18" fmla="*/ 653903 h 752434"/>
              <a:gd name="connsiteX19" fmla="*/ 4315217 w 4342524"/>
              <a:gd name="connsiteY19" fmla="*/ 649500 h 752434"/>
              <a:gd name="connsiteX20" fmla="*/ 4328023 w 4342524"/>
              <a:gd name="connsiteY20" fmla="*/ 628368 h 752434"/>
              <a:gd name="connsiteX21" fmla="*/ 3975840 w 4342524"/>
              <a:gd name="connsiteY21" fmla="*/ 626898 h 752434"/>
              <a:gd name="connsiteX22" fmla="*/ 4004655 w 4342524"/>
              <a:gd name="connsiteY22" fmla="*/ 643738 h 752434"/>
              <a:gd name="connsiteX23" fmla="*/ 3997751 w 4342524"/>
              <a:gd name="connsiteY23" fmla="*/ 645719 h 752434"/>
              <a:gd name="connsiteX24" fmla="*/ 3966235 w 4342524"/>
              <a:gd name="connsiteY24" fmla="*/ 643738 h 752434"/>
              <a:gd name="connsiteX25" fmla="*/ 3966235 w 4342524"/>
              <a:gd name="connsiteY25" fmla="*/ 636694 h 752434"/>
              <a:gd name="connsiteX26" fmla="*/ 3975840 w 4342524"/>
              <a:gd name="connsiteY26" fmla="*/ 626898 h 752434"/>
              <a:gd name="connsiteX27" fmla="*/ 4065486 w 4342524"/>
              <a:gd name="connsiteY27" fmla="*/ 621965 h 752434"/>
              <a:gd name="connsiteX28" fmla="*/ 4039872 w 4342524"/>
              <a:gd name="connsiteY28" fmla="*/ 634772 h 752434"/>
              <a:gd name="connsiteX29" fmla="*/ 4065486 w 4342524"/>
              <a:gd name="connsiteY29" fmla="*/ 621965 h 752434"/>
              <a:gd name="connsiteX30" fmla="*/ 3172220 w 4342524"/>
              <a:gd name="connsiteY30" fmla="*/ 615562 h 752434"/>
              <a:gd name="connsiteX31" fmla="*/ 3185027 w 4342524"/>
              <a:gd name="connsiteY31" fmla="*/ 634772 h 752434"/>
              <a:gd name="connsiteX32" fmla="*/ 3172220 w 4342524"/>
              <a:gd name="connsiteY32" fmla="*/ 634772 h 752434"/>
              <a:gd name="connsiteX33" fmla="*/ 3172220 w 4342524"/>
              <a:gd name="connsiteY33" fmla="*/ 615562 h 752434"/>
              <a:gd name="connsiteX34" fmla="*/ 3849374 w 4342524"/>
              <a:gd name="connsiteY34" fmla="*/ 614861 h 752434"/>
              <a:gd name="connsiteX35" fmla="*/ 3863781 w 4342524"/>
              <a:gd name="connsiteY35" fmla="*/ 628368 h 752434"/>
              <a:gd name="connsiteX36" fmla="*/ 3838168 w 4342524"/>
              <a:gd name="connsiteY36" fmla="*/ 634772 h 752434"/>
              <a:gd name="connsiteX37" fmla="*/ 3838168 w 4342524"/>
              <a:gd name="connsiteY37" fmla="*/ 615562 h 752434"/>
              <a:gd name="connsiteX38" fmla="*/ 3844571 w 4342524"/>
              <a:gd name="connsiteY38" fmla="*/ 621965 h 752434"/>
              <a:gd name="connsiteX39" fmla="*/ 3849374 w 4342524"/>
              <a:gd name="connsiteY39" fmla="*/ 614861 h 752434"/>
              <a:gd name="connsiteX40" fmla="*/ 3334704 w 4342524"/>
              <a:gd name="connsiteY40" fmla="*/ 609158 h 752434"/>
              <a:gd name="connsiteX41" fmla="*/ 3332003 w 4342524"/>
              <a:gd name="connsiteY41" fmla="*/ 622766 h 752434"/>
              <a:gd name="connsiteX42" fmla="*/ 3313092 w 4342524"/>
              <a:gd name="connsiteY42" fmla="*/ 621965 h 752434"/>
              <a:gd name="connsiteX43" fmla="*/ 3320296 w 4342524"/>
              <a:gd name="connsiteY43" fmla="*/ 621965 h 752434"/>
              <a:gd name="connsiteX44" fmla="*/ 3320296 w 4342524"/>
              <a:gd name="connsiteY44" fmla="*/ 615562 h 752434"/>
              <a:gd name="connsiteX45" fmla="*/ 3334704 w 4342524"/>
              <a:gd name="connsiteY45" fmla="*/ 609158 h 752434"/>
              <a:gd name="connsiteX46" fmla="*/ 3161014 w 4342524"/>
              <a:gd name="connsiteY46" fmla="*/ 601054 h 752434"/>
              <a:gd name="connsiteX47" fmla="*/ 3165817 w 4342524"/>
              <a:gd name="connsiteY47" fmla="*/ 609158 h 752434"/>
              <a:gd name="connsiteX48" fmla="*/ 3156213 w 4342524"/>
              <a:gd name="connsiteY48" fmla="*/ 618764 h 752434"/>
              <a:gd name="connsiteX49" fmla="*/ 3146607 w 4342524"/>
              <a:gd name="connsiteY49" fmla="*/ 609158 h 752434"/>
              <a:gd name="connsiteX50" fmla="*/ 3161014 w 4342524"/>
              <a:gd name="connsiteY50" fmla="*/ 601054 h 752434"/>
              <a:gd name="connsiteX51" fmla="*/ 3065523 w 4342524"/>
              <a:gd name="connsiteY51" fmla="*/ 598753 h 752434"/>
              <a:gd name="connsiteX52" fmla="*/ 3085774 w 4342524"/>
              <a:gd name="connsiteY52" fmla="*/ 602755 h 752434"/>
              <a:gd name="connsiteX53" fmla="*/ 3050554 w 4342524"/>
              <a:gd name="connsiteY53" fmla="*/ 609158 h 752434"/>
              <a:gd name="connsiteX54" fmla="*/ 3065523 w 4342524"/>
              <a:gd name="connsiteY54" fmla="*/ 598753 h 752434"/>
              <a:gd name="connsiteX55" fmla="*/ 3550017 w 4342524"/>
              <a:gd name="connsiteY55" fmla="*/ 596352 h 752434"/>
              <a:gd name="connsiteX56" fmla="*/ 3528405 w 4342524"/>
              <a:gd name="connsiteY56" fmla="*/ 621965 h 752434"/>
              <a:gd name="connsiteX57" fmla="*/ 3521201 w 4342524"/>
              <a:gd name="connsiteY57" fmla="*/ 621965 h 752434"/>
              <a:gd name="connsiteX58" fmla="*/ 3521201 w 4342524"/>
              <a:gd name="connsiteY58" fmla="*/ 615562 h 752434"/>
              <a:gd name="connsiteX59" fmla="*/ 3550017 w 4342524"/>
              <a:gd name="connsiteY59" fmla="*/ 596352 h 752434"/>
              <a:gd name="connsiteX60" fmla="*/ 2909681 w 4342524"/>
              <a:gd name="connsiteY60" fmla="*/ 596352 h 752434"/>
              <a:gd name="connsiteX61" fmla="*/ 2957707 w 4342524"/>
              <a:gd name="connsiteY61" fmla="*/ 602755 h 752434"/>
              <a:gd name="connsiteX62" fmla="*/ 2909681 w 4342524"/>
              <a:gd name="connsiteY62" fmla="*/ 596352 h 752434"/>
              <a:gd name="connsiteX63" fmla="*/ 3607800 w 4342524"/>
              <a:gd name="connsiteY63" fmla="*/ 594132 h 752434"/>
              <a:gd name="connsiteX64" fmla="*/ 3654758 w 4342524"/>
              <a:gd name="connsiteY64" fmla="*/ 610031 h 752434"/>
              <a:gd name="connsiteX65" fmla="*/ 3674882 w 4342524"/>
              <a:gd name="connsiteY65" fmla="*/ 596642 h 752434"/>
              <a:gd name="connsiteX66" fmla="*/ 3674882 w 4342524"/>
              <a:gd name="connsiteY66" fmla="*/ 616727 h 752434"/>
              <a:gd name="connsiteX67" fmla="*/ 3688299 w 4342524"/>
              <a:gd name="connsiteY67" fmla="*/ 596642 h 752434"/>
              <a:gd name="connsiteX68" fmla="*/ 3748672 w 4342524"/>
              <a:gd name="connsiteY68" fmla="*/ 610031 h 752434"/>
              <a:gd name="connsiteX69" fmla="*/ 3688299 w 4342524"/>
              <a:gd name="connsiteY69" fmla="*/ 630115 h 752434"/>
              <a:gd name="connsiteX70" fmla="*/ 3762090 w 4342524"/>
              <a:gd name="connsiteY70" fmla="*/ 643504 h 752434"/>
              <a:gd name="connsiteX71" fmla="*/ 3768798 w 4342524"/>
              <a:gd name="connsiteY71" fmla="*/ 610031 h 752434"/>
              <a:gd name="connsiteX72" fmla="*/ 3802340 w 4342524"/>
              <a:gd name="connsiteY72" fmla="*/ 610031 h 752434"/>
              <a:gd name="connsiteX73" fmla="*/ 3775506 w 4342524"/>
              <a:gd name="connsiteY73" fmla="*/ 630115 h 752434"/>
              <a:gd name="connsiteX74" fmla="*/ 3782214 w 4342524"/>
              <a:gd name="connsiteY74" fmla="*/ 636811 h 752434"/>
              <a:gd name="connsiteX75" fmla="*/ 3775506 w 4342524"/>
              <a:gd name="connsiteY75" fmla="*/ 636811 h 752434"/>
              <a:gd name="connsiteX76" fmla="*/ 3802340 w 4342524"/>
              <a:gd name="connsiteY76" fmla="*/ 656894 h 752434"/>
              <a:gd name="connsiteX77" fmla="*/ 3534008 w 4342524"/>
              <a:gd name="connsiteY77" fmla="*/ 656894 h 752434"/>
              <a:gd name="connsiteX78" fmla="*/ 3574257 w 4342524"/>
              <a:gd name="connsiteY78" fmla="*/ 650198 h 752434"/>
              <a:gd name="connsiteX79" fmla="*/ 3547426 w 4342524"/>
              <a:gd name="connsiteY79" fmla="*/ 636811 h 752434"/>
              <a:gd name="connsiteX80" fmla="*/ 3547426 w 4342524"/>
              <a:gd name="connsiteY80" fmla="*/ 623421 h 752434"/>
              <a:gd name="connsiteX81" fmla="*/ 3607799 w 4342524"/>
              <a:gd name="connsiteY81" fmla="*/ 623421 h 752434"/>
              <a:gd name="connsiteX82" fmla="*/ 3560842 w 4342524"/>
              <a:gd name="connsiteY82" fmla="*/ 603338 h 752434"/>
              <a:gd name="connsiteX83" fmla="*/ 3607800 w 4342524"/>
              <a:gd name="connsiteY83" fmla="*/ 594132 h 752434"/>
              <a:gd name="connsiteX84" fmla="*/ 3274673 w 4342524"/>
              <a:gd name="connsiteY84" fmla="*/ 588026 h 752434"/>
              <a:gd name="connsiteX85" fmla="*/ 3274673 w 4342524"/>
              <a:gd name="connsiteY85" fmla="*/ 602116 h 752434"/>
              <a:gd name="connsiteX86" fmla="*/ 3270121 w 4342524"/>
              <a:gd name="connsiteY86" fmla="*/ 604096 h 752434"/>
              <a:gd name="connsiteX87" fmla="*/ 3252261 w 4342524"/>
              <a:gd name="connsiteY87" fmla="*/ 602116 h 752434"/>
              <a:gd name="connsiteX88" fmla="*/ 3274673 w 4342524"/>
              <a:gd name="connsiteY88" fmla="*/ 588026 h 752434"/>
              <a:gd name="connsiteX89" fmla="*/ 3132199 w 4342524"/>
              <a:gd name="connsiteY89" fmla="*/ 578341 h 752434"/>
              <a:gd name="connsiteX90" fmla="*/ 3153010 w 4342524"/>
              <a:gd name="connsiteY90" fmla="*/ 589147 h 752434"/>
              <a:gd name="connsiteX91" fmla="*/ 3145530 w 4342524"/>
              <a:gd name="connsiteY91" fmla="*/ 591174 h 752434"/>
              <a:gd name="connsiteX92" fmla="*/ 3111387 w 4342524"/>
              <a:gd name="connsiteY92" fmla="*/ 589147 h 752434"/>
              <a:gd name="connsiteX93" fmla="*/ 3132199 w 4342524"/>
              <a:gd name="connsiteY93" fmla="*/ 578341 h 752434"/>
              <a:gd name="connsiteX94" fmla="*/ 4133522 w 4342524"/>
              <a:gd name="connsiteY94" fmla="*/ 560334 h 752434"/>
              <a:gd name="connsiteX95" fmla="*/ 4151932 w 4342524"/>
              <a:gd name="connsiteY95" fmla="*/ 567537 h 752434"/>
              <a:gd name="connsiteX96" fmla="*/ 4138325 w 4342524"/>
              <a:gd name="connsiteY96" fmla="*/ 572339 h 752434"/>
              <a:gd name="connsiteX97" fmla="*/ 4119915 w 4342524"/>
              <a:gd name="connsiteY97" fmla="*/ 567537 h 752434"/>
              <a:gd name="connsiteX98" fmla="*/ 4133522 w 4342524"/>
              <a:gd name="connsiteY98" fmla="*/ 560334 h 752434"/>
              <a:gd name="connsiteX99" fmla="*/ 4177744 w 4342524"/>
              <a:gd name="connsiteY99" fmla="*/ 547827 h 752434"/>
              <a:gd name="connsiteX100" fmla="*/ 4180746 w 4342524"/>
              <a:gd name="connsiteY100" fmla="*/ 554731 h 752434"/>
              <a:gd name="connsiteX101" fmla="*/ 4174343 w 4342524"/>
              <a:gd name="connsiteY101" fmla="*/ 554731 h 752434"/>
              <a:gd name="connsiteX102" fmla="*/ 4180746 w 4342524"/>
              <a:gd name="connsiteY102" fmla="*/ 567537 h 752434"/>
              <a:gd name="connsiteX103" fmla="*/ 4173542 w 4342524"/>
              <a:gd name="connsiteY103" fmla="*/ 577942 h 752434"/>
              <a:gd name="connsiteX104" fmla="*/ 4161536 w 4342524"/>
              <a:gd name="connsiteY104" fmla="*/ 573941 h 752434"/>
              <a:gd name="connsiteX105" fmla="*/ 4177744 w 4342524"/>
              <a:gd name="connsiteY105" fmla="*/ 547827 h 752434"/>
              <a:gd name="connsiteX106" fmla="*/ 3286109 w 4342524"/>
              <a:gd name="connsiteY106" fmla="*/ 522714 h 752434"/>
              <a:gd name="connsiteX107" fmla="*/ 3283214 w 4342524"/>
              <a:gd name="connsiteY107" fmla="*/ 542524 h 752434"/>
              <a:gd name="connsiteX108" fmla="*/ 3272386 w 4342524"/>
              <a:gd name="connsiteY108" fmla="*/ 541924 h 752434"/>
              <a:gd name="connsiteX109" fmla="*/ 3286109 w 4342524"/>
              <a:gd name="connsiteY109" fmla="*/ 522714 h 752434"/>
              <a:gd name="connsiteX110" fmla="*/ 3367521 w 4342524"/>
              <a:gd name="connsiteY110" fmla="*/ 513108 h 752434"/>
              <a:gd name="connsiteX111" fmla="*/ 3393134 w 4342524"/>
              <a:gd name="connsiteY111" fmla="*/ 513108 h 752434"/>
              <a:gd name="connsiteX112" fmla="*/ 3367521 w 4342524"/>
              <a:gd name="connsiteY112" fmla="*/ 535521 h 752434"/>
              <a:gd name="connsiteX113" fmla="*/ 3367521 w 4342524"/>
              <a:gd name="connsiteY113" fmla="*/ 513108 h 752434"/>
              <a:gd name="connsiteX114" fmla="*/ 4193553 w 4342524"/>
              <a:gd name="connsiteY114" fmla="*/ 500301 h 752434"/>
              <a:gd name="connsiteX115" fmla="*/ 4126317 w 4342524"/>
              <a:gd name="connsiteY115" fmla="*/ 528478 h 752434"/>
              <a:gd name="connsiteX116" fmla="*/ 4193553 w 4342524"/>
              <a:gd name="connsiteY116" fmla="*/ 500301 h 752434"/>
              <a:gd name="connsiteX117" fmla="*/ 3838648 w 4342524"/>
              <a:gd name="connsiteY117" fmla="*/ 498244 h 752434"/>
              <a:gd name="connsiteX118" fmla="*/ 3850975 w 4342524"/>
              <a:gd name="connsiteY118" fmla="*/ 515395 h 752434"/>
              <a:gd name="connsiteX119" fmla="*/ 3822800 w 4342524"/>
              <a:gd name="connsiteY119" fmla="*/ 529117 h 752434"/>
              <a:gd name="connsiteX120" fmla="*/ 3815755 w 4342524"/>
              <a:gd name="connsiteY120" fmla="*/ 501675 h 752434"/>
              <a:gd name="connsiteX121" fmla="*/ 3838648 w 4342524"/>
              <a:gd name="connsiteY121" fmla="*/ 498244 h 752434"/>
              <a:gd name="connsiteX122" fmla="*/ 4150930 w 4342524"/>
              <a:gd name="connsiteY122" fmla="*/ 497900 h 752434"/>
              <a:gd name="connsiteX123" fmla="*/ 4174343 w 4342524"/>
              <a:gd name="connsiteY123" fmla="*/ 500301 h 752434"/>
              <a:gd name="connsiteX124" fmla="*/ 4132720 w 4342524"/>
              <a:gd name="connsiteY124" fmla="*/ 506705 h 752434"/>
              <a:gd name="connsiteX125" fmla="*/ 4132720 w 4342524"/>
              <a:gd name="connsiteY125" fmla="*/ 500301 h 752434"/>
              <a:gd name="connsiteX126" fmla="*/ 4150930 w 4342524"/>
              <a:gd name="connsiteY126" fmla="*/ 497900 h 752434"/>
              <a:gd name="connsiteX127" fmla="*/ 4111011 w 4342524"/>
              <a:gd name="connsiteY127" fmla="*/ 495799 h 752434"/>
              <a:gd name="connsiteX128" fmla="*/ 4126319 w 4342524"/>
              <a:gd name="connsiteY128" fmla="*/ 500301 h 752434"/>
              <a:gd name="connsiteX129" fmla="*/ 4119115 w 4342524"/>
              <a:gd name="connsiteY129" fmla="*/ 508306 h 752434"/>
              <a:gd name="connsiteX130" fmla="*/ 4107109 w 4342524"/>
              <a:gd name="connsiteY130" fmla="*/ 506705 h 752434"/>
              <a:gd name="connsiteX131" fmla="*/ 4107109 w 4342524"/>
              <a:gd name="connsiteY131" fmla="*/ 500301 h 752434"/>
              <a:gd name="connsiteX132" fmla="*/ 4111011 w 4342524"/>
              <a:gd name="connsiteY132" fmla="*/ 495799 h 752434"/>
              <a:gd name="connsiteX133" fmla="*/ 4022329 w 4342524"/>
              <a:gd name="connsiteY133" fmla="*/ 480291 h 752434"/>
              <a:gd name="connsiteX134" fmla="*/ 4038806 w 4342524"/>
              <a:gd name="connsiteY134" fmla="*/ 481091 h 752434"/>
              <a:gd name="connsiteX135" fmla="*/ 4024930 w 4342524"/>
              <a:gd name="connsiteY135" fmla="*/ 500301 h 752434"/>
              <a:gd name="connsiteX136" fmla="*/ 4011056 w 4342524"/>
              <a:gd name="connsiteY136" fmla="*/ 493898 h 752434"/>
              <a:gd name="connsiteX137" fmla="*/ 4022329 w 4342524"/>
              <a:gd name="connsiteY137" fmla="*/ 480291 h 752434"/>
              <a:gd name="connsiteX138" fmla="*/ 3833208 w 4342524"/>
              <a:gd name="connsiteY138" fmla="*/ 476789 h 752434"/>
              <a:gd name="connsiteX139" fmla="*/ 3844571 w 4342524"/>
              <a:gd name="connsiteY139" fmla="*/ 481091 h 752434"/>
              <a:gd name="connsiteX140" fmla="*/ 3796545 w 4342524"/>
              <a:gd name="connsiteY140" fmla="*/ 493898 h 752434"/>
              <a:gd name="connsiteX141" fmla="*/ 3833208 w 4342524"/>
              <a:gd name="connsiteY141" fmla="*/ 476789 h 752434"/>
              <a:gd name="connsiteX142" fmla="*/ 1968391 w 4342524"/>
              <a:gd name="connsiteY142" fmla="*/ 439468 h 752434"/>
              <a:gd name="connsiteX143" fmla="*/ 1949180 w 4342524"/>
              <a:gd name="connsiteY143" fmla="*/ 461881 h 752434"/>
              <a:gd name="connsiteX144" fmla="*/ 1968391 w 4342524"/>
              <a:gd name="connsiteY144" fmla="*/ 439468 h 752434"/>
              <a:gd name="connsiteX145" fmla="*/ 1942777 w 4342524"/>
              <a:gd name="connsiteY145" fmla="*/ 439468 h 752434"/>
              <a:gd name="connsiteX146" fmla="*/ 1917164 w 4342524"/>
              <a:gd name="connsiteY146" fmla="*/ 455478 h 752434"/>
              <a:gd name="connsiteX147" fmla="*/ 1942777 w 4342524"/>
              <a:gd name="connsiteY147" fmla="*/ 439468 h 752434"/>
              <a:gd name="connsiteX148" fmla="*/ 1782693 w 4342524"/>
              <a:gd name="connsiteY148" fmla="*/ 439468 h 752434"/>
              <a:gd name="connsiteX149" fmla="*/ 1827517 w 4342524"/>
              <a:gd name="connsiteY149" fmla="*/ 446513 h 752434"/>
              <a:gd name="connsiteX150" fmla="*/ 1806706 w 4342524"/>
              <a:gd name="connsiteY150" fmla="*/ 466764 h 752434"/>
              <a:gd name="connsiteX151" fmla="*/ 1776290 w 4342524"/>
              <a:gd name="connsiteY151" fmla="*/ 460600 h 752434"/>
              <a:gd name="connsiteX152" fmla="*/ 1782693 w 4342524"/>
              <a:gd name="connsiteY152" fmla="*/ 439468 h 752434"/>
              <a:gd name="connsiteX153" fmla="*/ 1856900 w 4342524"/>
              <a:gd name="connsiteY153" fmla="*/ 434791 h 752434"/>
              <a:gd name="connsiteX154" fmla="*/ 1868605 w 4342524"/>
              <a:gd name="connsiteY154" fmla="*/ 447473 h 752434"/>
              <a:gd name="connsiteX155" fmla="*/ 1861669 w 4342524"/>
              <a:gd name="connsiteY155" fmla="*/ 454411 h 752434"/>
              <a:gd name="connsiteX156" fmla="*/ 1861669 w 4342524"/>
              <a:gd name="connsiteY156" fmla="*/ 461347 h 752434"/>
              <a:gd name="connsiteX157" fmla="*/ 1853431 w 4342524"/>
              <a:gd name="connsiteY157" fmla="*/ 463190 h 752434"/>
              <a:gd name="connsiteX158" fmla="*/ 1833920 w 4342524"/>
              <a:gd name="connsiteY158" fmla="*/ 454411 h 752434"/>
              <a:gd name="connsiteX159" fmla="*/ 1854732 w 4342524"/>
              <a:gd name="connsiteY159" fmla="*/ 440535 h 752434"/>
              <a:gd name="connsiteX160" fmla="*/ 1856900 w 4342524"/>
              <a:gd name="connsiteY160" fmla="*/ 434791 h 752434"/>
              <a:gd name="connsiteX161" fmla="*/ 2016415 w 4342524"/>
              <a:gd name="connsiteY161" fmla="*/ 433866 h 752434"/>
              <a:gd name="connsiteX162" fmla="*/ 2022818 w 4342524"/>
              <a:gd name="connsiteY162" fmla="*/ 461080 h 752434"/>
              <a:gd name="connsiteX163" fmla="*/ 1977995 w 4342524"/>
              <a:gd name="connsiteY163" fmla="*/ 447473 h 752434"/>
              <a:gd name="connsiteX164" fmla="*/ 2016415 w 4342524"/>
              <a:gd name="connsiteY164" fmla="*/ 433866 h 752434"/>
              <a:gd name="connsiteX165" fmla="*/ 2064659 w 4342524"/>
              <a:gd name="connsiteY165" fmla="*/ 416039 h 752434"/>
              <a:gd name="connsiteX166" fmla="*/ 2096457 w 4342524"/>
              <a:gd name="connsiteY166" fmla="*/ 448008 h 752434"/>
              <a:gd name="connsiteX167" fmla="*/ 2163692 w 4342524"/>
              <a:gd name="connsiteY167" fmla="*/ 434489 h 752434"/>
              <a:gd name="connsiteX168" fmla="*/ 2114107 w 4342524"/>
              <a:gd name="connsiteY168" fmla="*/ 451386 h 752434"/>
              <a:gd name="connsiteX169" fmla="*/ 2069563 w 4342524"/>
              <a:gd name="connsiteY169" fmla="*/ 427729 h 752434"/>
              <a:gd name="connsiteX170" fmla="*/ 2029221 w 4342524"/>
              <a:gd name="connsiteY170" fmla="*/ 427729 h 752434"/>
              <a:gd name="connsiteX171" fmla="*/ 2062839 w 4342524"/>
              <a:gd name="connsiteY171" fmla="*/ 414212 h 752434"/>
              <a:gd name="connsiteX172" fmla="*/ 2068482 w 4342524"/>
              <a:gd name="connsiteY172" fmla="*/ 414779 h 752434"/>
              <a:gd name="connsiteX173" fmla="*/ 2064659 w 4342524"/>
              <a:gd name="connsiteY173" fmla="*/ 416039 h 752434"/>
              <a:gd name="connsiteX174" fmla="*/ 2686203 w 4342524"/>
              <a:gd name="connsiteY174" fmla="*/ 411314 h 752434"/>
              <a:gd name="connsiteX175" fmla="*/ 2691436 w 4342524"/>
              <a:gd name="connsiteY175" fmla="*/ 415581 h 752434"/>
              <a:gd name="connsiteX176" fmla="*/ 2688675 w 4342524"/>
              <a:gd name="connsiteY176" fmla="*/ 416273 h 752434"/>
              <a:gd name="connsiteX177" fmla="*/ 2681959 w 4342524"/>
              <a:gd name="connsiteY177" fmla="*/ 407853 h 752434"/>
              <a:gd name="connsiteX178" fmla="*/ 2685947 w 4342524"/>
              <a:gd name="connsiteY178" fmla="*/ 410800 h 752434"/>
              <a:gd name="connsiteX179" fmla="*/ 2686203 w 4342524"/>
              <a:gd name="connsiteY179" fmla="*/ 411314 h 752434"/>
              <a:gd name="connsiteX180" fmla="*/ 2136798 w 4342524"/>
              <a:gd name="connsiteY180" fmla="*/ 407452 h 752434"/>
              <a:gd name="connsiteX181" fmla="*/ 2104862 w 4342524"/>
              <a:gd name="connsiteY181" fmla="*/ 418435 h 752434"/>
              <a:gd name="connsiteX182" fmla="*/ 2068482 w 4342524"/>
              <a:gd name="connsiteY182" fmla="*/ 414779 h 752434"/>
              <a:gd name="connsiteX183" fmla="*/ 2083009 w 4342524"/>
              <a:gd name="connsiteY183" fmla="*/ 409987 h 752434"/>
              <a:gd name="connsiteX184" fmla="*/ 2136798 w 4342524"/>
              <a:gd name="connsiteY184" fmla="*/ 407452 h 752434"/>
              <a:gd name="connsiteX185" fmla="*/ 3037748 w 4342524"/>
              <a:gd name="connsiteY185" fmla="*/ 401050 h 752434"/>
              <a:gd name="connsiteX186" fmla="*/ 3064527 w 4342524"/>
              <a:gd name="connsiteY186" fmla="*/ 407454 h 752434"/>
              <a:gd name="connsiteX187" fmla="*/ 3037748 w 4342524"/>
              <a:gd name="connsiteY187" fmla="*/ 413857 h 752434"/>
              <a:gd name="connsiteX188" fmla="*/ 3037748 w 4342524"/>
              <a:gd name="connsiteY188" fmla="*/ 401050 h 752434"/>
              <a:gd name="connsiteX189" fmla="*/ 2884069 w 4342524"/>
              <a:gd name="connsiteY189" fmla="*/ 401050 h 752434"/>
              <a:gd name="connsiteX190" fmla="*/ 2903279 w 4342524"/>
              <a:gd name="connsiteY190" fmla="*/ 420260 h 752434"/>
              <a:gd name="connsiteX191" fmla="*/ 2884069 w 4342524"/>
              <a:gd name="connsiteY191" fmla="*/ 401050 h 752434"/>
              <a:gd name="connsiteX192" fmla="*/ 2163692 w 4342524"/>
              <a:gd name="connsiteY192" fmla="*/ 394647 h 752434"/>
              <a:gd name="connsiteX193" fmla="*/ 2163692 w 4342524"/>
              <a:gd name="connsiteY193" fmla="*/ 426664 h 752434"/>
              <a:gd name="connsiteX194" fmla="*/ 2150885 w 4342524"/>
              <a:gd name="connsiteY194" fmla="*/ 407454 h 752434"/>
              <a:gd name="connsiteX195" fmla="*/ 2163692 w 4342524"/>
              <a:gd name="connsiteY195" fmla="*/ 394647 h 752434"/>
              <a:gd name="connsiteX196" fmla="*/ 3562824 w 4342524"/>
              <a:gd name="connsiteY196" fmla="*/ 392246 h 752434"/>
              <a:gd name="connsiteX197" fmla="*/ 3575631 w 4342524"/>
              <a:gd name="connsiteY197" fmla="*/ 394647 h 752434"/>
              <a:gd name="connsiteX198" fmla="*/ 3575631 w 4342524"/>
              <a:gd name="connsiteY198" fmla="*/ 401050 h 752434"/>
              <a:gd name="connsiteX199" fmla="*/ 3573430 w 4342524"/>
              <a:gd name="connsiteY199" fmla="*/ 405452 h 752434"/>
              <a:gd name="connsiteX200" fmla="*/ 3567626 w 4342524"/>
              <a:gd name="connsiteY200" fmla="*/ 402652 h 752434"/>
              <a:gd name="connsiteX201" fmla="*/ 3550017 w 4342524"/>
              <a:gd name="connsiteY201" fmla="*/ 394647 h 752434"/>
              <a:gd name="connsiteX202" fmla="*/ 3562824 w 4342524"/>
              <a:gd name="connsiteY202" fmla="*/ 392246 h 752434"/>
              <a:gd name="connsiteX203" fmla="*/ 2191707 w 4342524"/>
              <a:gd name="connsiteY203" fmla="*/ 388244 h 752434"/>
              <a:gd name="connsiteX204" fmla="*/ 2177299 w 4342524"/>
              <a:gd name="connsiteY204" fmla="*/ 407454 h 752434"/>
              <a:gd name="connsiteX205" fmla="*/ 2191707 w 4342524"/>
              <a:gd name="connsiteY205" fmla="*/ 420260 h 752434"/>
              <a:gd name="connsiteX206" fmla="*/ 2177299 w 4342524"/>
              <a:gd name="connsiteY206" fmla="*/ 426664 h 752434"/>
              <a:gd name="connsiteX207" fmla="*/ 2170095 w 4342524"/>
              <a:gd name="connsiteY207" fmla="*/ 413857 h 752434"/>
              <a:gd name="connsiteX208" fmla="*/ 2191707 w 4342524"/>
              <a:gd name="connsiteY208" fmla="*/ 388244 h 752434"/>
              <a:gd name="connsiteX209" fmla="*/ 2058037 w 4342524"/>
              <a:gd name="connsiteY209" fmla="*/ 388244 h 752434"/>
              <a:gd name="connsiteX210" fmla="*/ 2012113 w 4342524"/>
              <a:gd name="connsiteY210" fmla="*/ 413458 h 752434"/>
              <a:gd name="connsiteX211" fmla="*/ 2003608 w 4342524"/>
              <a:gd name="connsiteY211" fmla="*/ 401050 h 752434"/>
              <a:gd name="connsiteX212" fmla="*/ 2010413 w 4342524"/>
              <a:gd name="connsiteY212" fmla="*/ 407454 h 752434"/>
              <a:gd name="connsiteX213" fmla="*/ 2010413 w 4342524"/>
              <a:gd name="connsiteY213" fmla="*/ 401050 h 752434"/>
              <a:gd name="connsiteX214" fmla="*/ 2058037 w 4342524"/>
              <a:gd name="connsiteY214" fmla="*/ 388244 h 752434"/>
              <a:gd name="connsiteX215" fmla="*/ 3252261 w 4342524"/>
              <a:gd name="connsiteY215" fmla="*/ 378638 h 752434"/>
              <a:gd name="connsiteX216" fmla="*/ 3258664 w 4342524"/>
              <a:gd name="connsiteY216" fmla="*/ 400250 h 752434"/>
              <a:gd name="connsiteX217" fmla="*/ 3250260 w 4342524"/>
              <a:gd name="connsiteY217" fmla="*/ 401263 h 752434"/>
              <a:gd name="connsiteX218" fmla="*/ 3239454 w 4342524"/>
              <a:gd name="connsiteY218" fmla="*/ 400250 h 752434"/>
              <a:gd name="connsiteX219" fmla="*/ 3252261 w 4342524"/>
              <a:gd name="connsiteY219" fmla="*/ 378638 h 752434"/>
              <a:gd name="connsiteX220" fmla="*/ 2999695 w 4342524"/>
              <a:gd name="connsiteY220" fmla="*/ 373858 h 752434"/>
              <a:gd name="connsiteX221" fmla="*/ 3024943 w 4342524"/>
              <a:gd name="connsiteY221" fmla="*/ 392868 h 752434"/>
              <a:gd name="connsiteX222" fmla="*/ 3011644 w 4342524"/>
              <a:gd name="connsiteY222" fmla="*/ 413145 h 752434"/>
              <a:gd name="connsiteX223" fmla="*/ 2951795 w 4342524"/>
              <a:gd name="connsiteY223" fmla="*/ 419905 h 752434"/>
              <a:gd name="connsiteX224" fmla="*/ 2938497 w 4342524"/>
              <a:gd name="connsiteY224" fmla="*/ 406387 h 752434"/>
              <a:gd name="connsiteX225" fmla="*/ 3011644 w 4342524"/>
              <a:gd name="connsiteY225" fmla="*/ 386108 h 752434"/>
              <a:gd name="connsiteX226" fmla="*/ 2998345 w 4342524"/>
              <a:gd name="connsiteY226" fmla="*/ 379350 h 752434"/>
              <a:gd name="connsiteX227" fmla="*/ 2999695 w 4342524"/>
              <a:gd name="connsiteY227" fmla="*/ 373858 h 752434"/>
              <a:gd name="connsiteX228" fmla="*/ 2231051 w 4342524"/>
              <a:gd name="connsiteY228" fmla="*/ 354926 h 752434"/>
              <a:gd name="connsiteX229" fmla="*/ 2253338 w 4342524"/>
              <a:gd name="connsiteY229" fmla="*/ 359428 h 752434"/>
              <a:gd name="connsiteX230" fmla="*/ 2249849 w 4342524"/>
              <a:gd name="connsiteY230" fmla="*/ 364830 h 752434"/>
              <a:gd name="connsiteX231" fmla="*/ 2241633 w 4342524"/>
              <a:gd name="connsiteY231" fmla="*/ 364230 h 752434"/>
              <a:gd name="connsiteX232" fmla="*/ 2224522 w 4342524"/>
              <a:gd name="connsiteY232" fmla="*/ 359428 h 752434"/>
              <a:gd name="connsiteX233" fmla="*/ 2231051 w 4342524"/>
              <a:gd name="connsiteY233" fmla="*/ 354926 h 752434"/>
              <a:gd name="connsiteX234" fmla="*/ 2388608 w 4342524"/>
              <a:gd name="connsiteY234" fmla="*/ 343119 h 752434"/>
              <a:gd name="connsiteX235" fmla="*/ 2419826 w 4342524"/>
              <a:gd name="connsiteY235" fmla="*/ 353024 h 752434"/>
              <a:gd name="connsiteX236" fmla="*/ 2412347 w 4342524"/>
              <a:gd name="connsiteY236" fmla="*/ 358327 h 752434"/>
              <a:gd name="connsiteX237" fmla="*/ 2401616 w 4342524"/>
              <a:gd name="connsiteY237" fmla="*/ 357026 h 752434"/>
              <a:gd name="connsiteX238" fmla="*/ 2378203 w 4342524"/>
              <a:gd name="connsiteY238" fmla="*/ 346621 h 752434"/>
              <a:gd name="connsiteX239" fmla="*/ 2388608 w 4342524"/>
              <a:gd name="connsiteY239" fmla="*/ 343119 h 752434"/>
              <a:gd name="connsiteX240" fmla="*/ 1861774 w 4342524"/>
              <a:gd name="connsiteY240" fmla="*/ 317805 h 752434"/>
              <a:gd name="connsiteX241" fmla="*/ 1881944 w 4342524"/>
              <a:gd name="connsiteY241" fmla="*/ 345554 h 752434"/>
              <a:gd name="connsiteX242" fmla="*/ 1801262 w 4342524"/>
              <a:gd name="connsiteY242" fmla="*/ 338616 h 752434"/>
              <a:gd name="connsiteX243" fmla="*/ 1774368 w 4342524"/>
              <a:gd name="connsiteY243" fmla="*/ 349890 h 752434"/>
              <a:gd name="connsiteX244" fmla="*/ 1747474 w 4342524"/>
              <a:gd name="connsiteY244" fmla="*/ 345554 h 752434"/>
              <a:gd name="connsiteX245" fmla="*/ 1861774 w 4342524"/>
              <a:gd name="connsiteY245" fmla="*/ 317805 h 752434"/>
              <a:gd name="connsiteX246" fmla="*/ 1728263 w 4342524"/>
              <a:gd name="connsiteY246" fmla="*/ 317805 h 752434"/>
              <a:gd name="connsiteX247" fmla="*/ 1728263 w 4342524"/>
              <a:gd name="connsiteY247" fmla="*/ 332213 h 752434"/>
              <a:gd name="connsiteX248" fmla="*/ 1709054 w 4342524"/>
              <a:gd name="connsiteY248" fmla="*/ 346621 h 752434"/>
              <a:gd name="connsiteX249" fmla="*/ 1728263 w 4342524"/>
              <a:gd name="connsiteY249" fmla="*/ 317805 h 752434"/>
              <a:gd name="connsiteX250" fmla="*/ 1895832 w 4342524"/>
              <a:gd name="connsiteY250" fmla="*/ 315079 h 752434"/>
              <a:gd name="connsiteX251" fmla="*/ 1923567 w 4342524"/>
              <a:gd name="connsiteY251" fmla="*/ 325809 h 752434"/>
              <a:gd name="connsiteX252" fmla="*/ 1888348 w 4342524"/>
              <a:gd name="connsiteY252" fmla="*/ 346621 h 752434"/>
              <a:gd name="connsiteX253" fmla="*/ 1895392 w 4342524"/>
              <a:gd name="connsiteY253" fmla="*/ 318872 h 752434"/>
              <a:gd name="connsiteX254" fmla="*/ 1895832 w 4342524"/>
              <a:gd name="connsiteY254" fmla="*/ 315079 h 752434"/>
              <a:gd name="connsiteX255" fmla="*/ 2285355 w 4342524"/>
              <a:gd name="connsiteY255" fmla="*/ 298597 h 752434"/>
              <a:gd name="connsiteX256" fmla="*/ 2259742 w 4342524"/>
              <a:gd name="connsiteY256" fmla="*/ 311403 h 752434"/>
              <a:gd name="connsiteX257" fmla="*/ 2285355 w 4342524"/>
              <a:gd name="connsiteY257" fmla="*/ 298597 h 752434"/>
              <a:gd name="connsiteX258" fmla="*/ 2412321 w 4342524"/>
              <a:gd name="connsiteY258" fmla="*/ 292794 h 752434"/>
              <a:gd name="connsiteX259" fmla="*/ 2413279 w 4342524"/>
              <a:gd name="connsiteY259" fmla="*/ 293339 h 752434"/>
              <a:gd name="connsiteX260" fmla="*/ 2411805 w 4342524"/>
              <a:gd name="connsiteY260" fmla="*/ 292817 h 752434"/>
              <a:gd name="connsiteX261" fmla="*/ 2224524 w 4342524"/>
              <a:gd name="connsiteY261" fmla="*/ 292193 h 752434"/>
              <a:gd name="connsiteX262" fmla="*/ 2211718 w 4342524"/>
              <a:gd name="connsiteY262" fmla="*/ 311403 h 752434"/>
              <a:gd name="connsiteX263" fmla="*/ 2224524 w 4342524"/>
              <a:gd name="connsiteY263" fmla="*/ 292193 h 752434"/>
              <a:gd name="connsiteX264" fmla="*/ 2399004 w 4342524"/>
              <a:gd name="connsiteY264" fmla="*/ 288287 h 752434"/>
              <a:gd name="connsiteX265" fmla="*/ 2411805 w 4342524"/>
              <a:gd name="connsiteY265" fmla="*/ 292817 h 752434"/>
              <a:gd name="connsiteX266" fmla="*/ 2399845 w 4342524"/>
              <a:gd name="connsiteY266" fmla="*/ 293339 h 752434"/>
              <a:gd name="connsiteX267" fmla="*/ 2399004 w 4342524"/>
              <a:gd name="connsiteY267" fmla="*/ 288287 h 752434"/>
              <a:gd name="connsiteX268" fmla="*/ 1843524 w 4342524"/>
              <a:gd name="connsiteY268" fmla="*/ 244167 h 752434"/>
              <a:gd name="connsiteX269" fmla="*/ 1795498 w 4342524"/>
              <a:gd name="connsiteY269" fmla="*/ 260177 h 752434"/>
              <a:gd name="connsiteX270" fmla="*/ 1843524 w 4342524"/>
              <a:gd name="connsiteY270" fmla="*/ 244167 h 752434"/>
              <a:gd name="connsiteX271" fmla="*/ 707231 w 4342524"/>
              <a:gd name="connsiteY271" fmla="*/ 123475 h 752434"/>
              <a:gd name="connsiteX272" fmla="*/ 726141 w 4342524"/>
              <a:gd name="connsiteY272" fmla="*/ 144277 h 752434"/>
              <a:gd name="connsiteX273" fmla="*/ 700528 w 4342524"/>
              <a:gd name="connsiteY273" fmla="*/ 130188 h 752434"/>
              <a:gd name="connsiteX274" fmla="*/ 707231 w 4342524"/>
              <a:gd name="connsiteY274" fmla="*/ 123475 h 752434"/>
              <a:gd name="connsiteX275" fmla="*/ 437990 w 4342524"/>
              <a:gd name="connsiteY275" fmla="*/ 84084 h 752434"/>
              <a:gd name="connsiteX276" fmla="*/ 463604 w 4342524"/>
              <a:gd name="connsiteY276" fmla="*/ 96890 h 752434"/>
              <a:gd name="connsiteX277" fmla="*/ 450797 w 4342524"/>
              <a:gd name="connsiteY277" fmla="*/ 102493 h 752434"/>
              <a:gd name="connsiteX278" fmla="*/ 437990 w 4342524"/>
              <a:gd name="connsiteY278" fmla="*/ 84084 h 752434"/>
              <a:gd name="connsiteX279" fmla="*/ 64206 w 4342524"/>
              <a:gd name="connsiteY279" fmla="*/ 0 h 752434"/>
              <a:gd name="connsiteX280" fmla="*/ 4342524 w 4342524"/>
              <a:gd name="connsiteY280" fmla="*/ 0 h 752434"/>
              <a:gd name="connsiteX281" fmla="*/ 4342524 w 4342524"/>
              <a:gd name="connsiteY281" fmla="*/ 579868 h 752434"/>
              <a:gd name="connsiteX282" fmla="*/ 4280610 w 4342524"/>
              <a:gd name="connsiteY282" fmla="*/ 576258 h 752434"/>
              <a:gd name="connsiteX283" fmla="*/ 4287326 w 4342524"/>
              <a:gd name="connsiteY283" fmla="*/ 562786 h 752434"/>
              <a:gd name="connsiteX284" fmla="*/ 4240306 w 4342524"/>
              <a:gd name="connsiteY284" fmla="*/ 549314 h 752434"/>
              <a:gd name="connsiteX285" fmla="*/ 4327628 w 4342524"/>
              <a:gd name="connsiteY285" fmla="*/ 529105 h 752434"/>
              <a:gd name="connsiteX286" fmla="*/ 4273892 w 4342524"/>
              <a:gd name="connsiteY286" fmla="*/ 495423 h 752434"/>
              <a:gd name="connsiteX287" fmla="*/ 4247024 w 4342524"/>
              <a:gd name="connsiteY287" fmla="*/ 495423 h 752434"/>
              <a:gd name="connsiteX288" fmla="*/ 4206723 w 4342524"/>
              <a:gd name="connsiteY288" fmla="*/ 515631 h 752434"/>
              <a:gd name="connsiteX289" fmla="*/ 4206723 w 4342524"/>
              <a:gd name="connsiteY289" fmla="*/ 495423 h 752434"/>
              <a:gd name="connsiteX290" fmla="*/ 4267176 w 4342524"/>
              <a:gd name="connsiteY290" fmla="*/ 468478 h 752434"/>
              <a:gd name="connsiteX291" fmla="*/ 4273892 w 4342524"/>
              <a:gd name="connsiteY291" fmla="*/ 488686 h 752434"/>
              <a:gd name="connsiteX292" fmla="*/ 4287326 w 4342524"/>
              <a:gd name="connsiteY292" fmla="*/ 455006 h 752434"/>
              <a:gd name="connsiteX293" fmla="*/ 4233590 w 4342524"/>
              <a:gd name="connsiteY293" fmla="*/ 468478 h 752434"/>
              <a:gd name="connsiteX294" fmla="*/ 4099249 w 4342524"/>
              <a:gd name="connsiteY294" fmla="*/ 475214 h 752434"/>
              <a:gd name="connsiteX295" fmla="*/ 4092533 w 4342524"/>
              <a:gd name="connsiteY295" fmla="*/ 455006 h 752434"/>
              <a:gd name="connsiteX296" fmla="*/ 4005212 w 4342524"/>
              <a:gd name="connsiteY296" fmla="*/ 488686 h 752434"/>
              <a:gd name="connsiteX297" fmla="*/ 3998494 w 4342524"/>
              <a:gd name="connsiteY297" fmla="*/ 461742 h 752434"/>
              <a:gd name="connsiteX298" fmla="*/ 4112683 w 4342524"/>
              <a:gd name="connsiteY298" fmla="*/ 428061 h 752434"/>
              <a:gd name="connsiteX299" fmla="*/ 4099249 w 4342524"/>
              <a:gd name="connsiteY299" fmla="*/ 407853 h 752434"/>
              <a:gd name="connsiteX300" fmla="*/ 3938042 w 4342524"/>
              <a:gd name="connsiteY300" fmla="*/ 421325 h 752434"/>
              <a:gd name="connsiteX301" fmla="*/ 3951476 w 4342524"/>
              <a:gd name="connsiteY301" fmla="*/ 407853 h 752434"/>
              <a:gd name="connsiteX302" fmla="*/ 3790267 w 4342524"/>
              <a:gd name="connsiteY302" fmla="*/ 428061 h 752434"/>
              <a:gd name="connsiteX303" fmla="*/ 3803701 w 4342524"/>
              <a:gd name="connsiteY303" fmla="*/ 407853 h 752434"/>
              <a:gd name="connsiteX304" fmla="*/ 3729813 w 4342524"/>
              <a:gd name="connsiteY304" fmla="*/ 407853 h 752434"/>
              <a:gd name="connsiteX305" fmla="*/ 3716379 w 4342524"/>
              <a:gd name="connsiteY305" fmla="*/ 380909 h 752434"/>
              <a:gd name="connsiteX306" fmla="*/ 3669362 w 4342524"/>
              <a:gd name="connsiteY306" fmla="*/ 394381 h 752434"/>
              <a:gd name="connsiteX307" fmla="*/ 3682796 w 4342524"/>
              <a:gd name="connsiteY307" fmla="*/ 387645 h 752434"/>
              <a:gd name="connsiteX308" fmla="*/ 3669362 w 4342524"/>
              <a:gd name="connsiteY308" fmla="*/ 387645 h 752434"/>
              <a:gd name="connsiteX309" fmla="*/ 3541738 w 4342524"/>
              <a:gd name="connsiteY309" fmla="*/ 387645 h 752434"/>
              <a:gd name="connsiteX310" fmla="*/ 3541738 w 4342524"/>
              <a:gd name="connsiteY310" fmla="*/ 374172 h 752434"/>
              <a:gd name="connsiteX311" fmla="*/ 3373811 w 4342524"/>
              <a:gd name="connsiteY311" fmla="*/ 380909 h 752434"/>
              <a:gd name="connsiteX312" fmla="*/ 3373811 w 4342524"/>
              <a:gd name="connsiteY312" fmla="*/ 387645 h 752434"/>
              <a:gd name="connsiteX313" fmla="*/ 3299924 w 4342524"/>
              <a:gd name="connsiteY313" fmla="*/ 387645 h 752434"/>
              <a:gd name="connsiteX314" fmla="*/ 3306642 w 4342524"/>
              <a:gd name="connsiteY314" fmla="*/ 367436 h 752434"/>
              <a:gd name="connsiteX315" fmla="*/ 3279774 w 4342524"/>
              <a:gd name="connsiteY315" fmla="*/ 394381 h 752434"/>
              <a:gd name="connsiteX316" fmla="*/ 3286490 w 4342524"/>
              <a:gd name="connsiteY316" fmla="*/ 374172 h 752434"/>
              <a:gd name="connsiteX317" fmla="*/ 3219320 w 4342524"/>
              <a:gd name="connsiteY317" fmla="*/ 374172 h 752434"/>
              <a:gd name="connsiteX318" fmla="*/ 3199170 w 4342524"/>
              <a:gd name="connsiteY318" fmla="*/ 380909 h 752434"/>
              <a:gd name="connsiteX319" fmla="*/ 3205886 w 4342524"/>
              <a:gd name="connsiteY319" fmla="*/ 407853 h 752434"/>
              <a:gd name="connsiteX320" fmla="*/ 3192452 w 4342524"/>
              <a:gd name="connsiteY320" fmla="*/ 401117 h 752434"/>
              <a:gd name="connsiteX321" fmla="*/ 3199170 w 4342524"/>
              <a:gd name="connsiteY321" fmla="*/ 387645 h 752434"/>
              <a:gd name="connsiteX322" fmla="*/ 3185737 w 4342524"/>
              <a:gd name="connsiteY322" fmla="*/ 374172 h 752434"/>
              <a:gd name="connsiteX323" fmla="*/ 3165585 w 4342524"/>
              <a:gd name="connsiteY323" fmla="*/ 401117 h 752434"/>
              <a:gd name="connsiteX324" fmla="*/ 3165585 w 4342524"/>
              <a:gd name="connsiteY324" fmla="*/ 374172 h 752434"/>
              <a:gd name="connsiteX325" fmla="*/ 3037961 w 4342524"/>
              <a:gd name="connsiteY325" fmla="*/ 394381 h 752434"/>
              <a:gd name="connsiteX326" fmla="*/ 2957358 w 4342524"/>
              <a:gd name="connsiteY326" fmla="*/ 367436 h 752434"/>
              <a:gd name="connsiteX327" fmla="*/ 2923772 w 4342524"/>
              <a:gd name="connsiteY327" fmla="*/ 347228 h 752434"/>
              <a:gd name="connsiteX328" fmla="*/ 2917054 w 4342524"/>
              <a:gd name="connsiteY328" fmla="*/ 347228 h 752434"/>
              <a:gd name="connsiteX329" fmla="*/ 2923772 w 4342524"/>
              <a:gd name="connsiteY329" fmla="*/ 374172 h 752434"/>
              <a:gd name="connsiteX330" fmla="*/ 2896904 w 4342524"/>
              <a:gd name="connsiteY330" fmla="*/ 340492 h 752434"/>
              <a:gd name="connsiteX331" fmla="*/ 2923772 w 4342524"/>
              <a:gd name="connsiteY331" fmla="*/ 340492 h 752434"/>
              <a:gd name="connsiteX332" fmla="*/ 2883470 w 4342524"/>
              <a:gd name="connsiteY332" fmla="*/ 340492 h 752434"/>
              <a:gd name="connsiteX333" fmla="*/ 2896904 w 4342524"/>
              <a:gd name="connsiteY333" fmla="*/ 353964 h 752434"/>
              <a:gd name="connsiteX334" fmla="*/ 2809583 w 4342524"/>
              <a:gd name="connsiteY334" fmla="*/ 340492 h 752434"/>
              <a:gd name="connsiteX335" fmla="*/ 2802865 w 4342524"/>
              <a:gd name="connsiteY335" fmla="*/ 380909 h 752434"/>
              <a:gd name="connsiteX336" fmla="*/ 2883470 w 4342524"/>
              <a:gd name="connsiteY336" fmla="*/ 401117 h 752434"/>
              <a:gd name="connsiteX337" fmla="*/ 2856602 w 4342524"/>
              <a:gd name="connsiteY337" fmla="*/ 421325 h 752434"/>
              <a:gd name="connsiteX338" fmla="*/ 2809583 w 4342524"/>
              <a:gd name="connsiteY338" fmla="*/ 407853 h 752434"/>
              <a:gd name="connsiteX339" fmla="*/ 2789431 w 4342524"/>
              <a:gd name="connsiteY339" fmla="*/ 428061 h 752434"/>
              <a:gd name="connsiteX340" fmla="*/ 2704419 w 4342524"/>
              <a:gd name="connsiteY340" fmla="*/ 426168 h 752434"/>
              <a:gd name="connsiteX341" fmla="*/ 2691436 w 4342524"/>
              <a:gd name="connsiteY341" fmla="*/ 415581 h 752434"/>
              <a:gd name="connsiteX342" fmla="*/ 2695393 w 4342524"/>
              <a:gd name="connsiteY342" fmla="*/ 414589 h 752434"/>
              <a:gd name="connsiteX343" fmla="*/ 2668526 w 4342524"/>
              <a:gd name="connsiteY343" fmla="*/ 407853 h 752434"/>
              <a:gd name="connsiteX344" fmla="*/ 2668526 w 4342524"/>
              <a:gd name="connsiteY344" fmla="*/ 421325 h 752434"/>
              <a:gd name="connsiteX345" fmla="*/ 2567770 w 4342524"/>
              <a:gd name="connsiteY345" fmla="*/ 421325 h 752434"/>
              <a:gd name="connsiteX346" fmla="*/ 2487167 w 4342524"/>
              <a:gd name="connsiteY346" fmla="*/ 441534 h 752434"/>
              <a:gd name="connsiteX347" fmla="*/ 2460299 w 4342524"/>
              <a:gd name="connsiteY347" fmla="*/ 414589 h 752434"/>
              <a:gd name="connsiteX348" fmla="*/ 2446863 w 4342524"/>
              <a:gd name="connsiteY348" fmla="*/ 414589 h 752434"/>
              <a:gd name="connsiteX349" fmla="*/ 2252070 w 4342524"/>
              <a:gd name="connsiteY349" fmla="*/ 448270 h 752434"/>
              <a:gd name="connsiteX350" fmla="*/ 2231920 w 4342524"/>
              <a:gd name="connsiteY350" fmla="*/ 434798 h 752434"/>
              <a:gd name="connsiteX351" fmla="*/ 2238636 w 4342524"/>
              <a:gd name="connsiteY351" fmla="*/ 455006 h 752434"/>
              <a:gd name="connsiteX352" fmla="*/ 2211768 w 4342524"/>
              <a:gd name="connsiteY352" fmla="*/ 441534 h 752434"/>
              <a:gd name="connsiteX353" fmla="*/ 2211768 w 4342524"/>
              <a:gd name="connsiteY353" fmla="*/ 414589 h 752434"/>
              <a:gd name="connsiteX354" fmla="*/ 2252070 w 4342524"/>
              <a:gd name="connsiteY354" fmla="*/ 428061 h 752434"/>
              <a:gd name="connsiteX355" fmla="*/ 2225202 w 4342524"/>
              <a:gd name="connsiteY355" fmla="*/ 414589 h 752434"/>
              <a:gd name="connsiteX356" fmla="*/ 2252070 w 4342524"/>
              <a:gd name="connsiteY356" fmla="*/ 414589 h 752434"/>
              <a:gd name="connsiteX357" fmla="*/ 2198334 w 4342524"/>
              <a:gd name="connsiteY357" fmla="*/ 394381 h 752434"/>
              <a:gd name="connsiteX358" fmla="*/ 2467015 w 4342524"/>
              <a:gd name="connsiteY358" fmla="*/ 387645 h 752434"/>
              <a:gd name="connsiteX359" fmla="*/ 2487167 w 4342524"/>
              <a:gd name="connsiteY359" fmla="*/ 407853 h 752434"/>
              <a:gd name="connsiteX360" fmla="*/ 2507316 w 4342524"/>
              <a:gd name="connsiteY360" fmla="*/ 387645 h 752434"/>
              <a:gd name="connsiteX361" fmla="*/ 2534184 w 4342524"/>
              <a:gd name="connsiteY361" fmla="*/ 407853 h 752434"/>
              <a:gd name="connsiteX362" fmla="*/ 2561052 w 4342524"/>
              <a:gd name="connsiteY362" fmla="*/ 374172 h 752434"/>
              <a:gd name="connsiteX363" fmla="*/ 2574486 w 4342524"/>
              <a:gd name="connsiteY363" fmla="*/ 387645 h 752434"/>
              <a:gd name="connsiteX364" fmla="*/ 2641658 w 4342524"/>
              <a:gd name="connsiteY364" fmla="*/ 367436 h 752434"/>
              <a:gd name="connsiteX365" fmla="*/ 2708827 w 4342524"/>
              <a:gd name="connsiteY365" fmla="*/ 367436 h 752434"/>
              <a:gd name="connsiteX366" fmla="*/ 2648374 w 4342524"/>
              <a:gd name="connsiteY366" fmla="*/ 353964 h 752434"/>
              <a:gd name="connsiteX367" fmla="*/ 2574486 w 4342524"/>
              <a:gd name="connsiteY367" fmla="*/ 340492 h 752434"/>
              <a:gd name="connsiteX368" fmla="*/ 2587922 w 4342524"/>
              <a:gd name="connsiteY368" fmla="*/ 320283 h 752434"/>
              <a:gd name="connsiteX369" fmla="*/ 2581204 w 4342524"/>
              <a:gd name="connsiteY369" fmla="*/ 300075 h 752434"/>
              <a:gd name="connsiteX370" fmla="*/ 2540902 w 4342524"/>
              <a:gd name="connsiteY370" fmla="*/ 320283 h 752434"/>
              <a:gd name="connsiteX371" fmla="*/ 2433429 w 4342524"/>
              <a:gd name="connsiteY371" fmla="*/ 286603 h 752434"/>
              <a:gd name="connsiteX372" fmla="*/ 2419156 w 4342524"/>
              <a:gd name="connsiteY372" fmla="*/ 292496 h 752434"/>
              <a:gd name="connsiteX373" fmla="*/ 2412321 w 4342524"/>
              <a:gd name="connsiteY373" fmla="*/ 292794 h 752434"/>
              <a:gd name="connsiteX374" fmla="*/ 2388091 w 4342524"/>
              <a:gd name="connsiteY374" fmla="*/ 279024 h 752434"/>
              <a:gd name="connsiteX375" fmla="*/ 2352825 w 4342524"/>
              <a:gd name="connsiteY375" fmla="*/ 279867 h 752434"/>
              <a:gd name="connsiteX376" fmla="*/ 2379693 w 4342524"/>
              <a:gd name="connsiteY376" fmla="*/ 286603 h 752434"/>
              <a:gd name="connsiteX377" fmla="*/ 2325958 w 4342524"/>
              <a:gd name="connsiteY377" fmla="*/ 300075 h 752434"/>
              <a:gd name="connsiteX378" fmla="*/ 2339391 w 4342524"/>
              <a:gd name="connsiteY378" fmla="*/ 286603 h 752434"/>
              <a:gd name="connsiteX379" fmla="*/ 2265504 w 4342524"/>
              <a:gd name="connsiteY379" fmla="*/ 273131 h 752434"/>
              <a:gd name="connsiteX380" fmla="*/ 2272222 w 4342524"/>
              <a:gd name="connsiteY380" fmla="*/ 293339 h 752434"/>
              <a:gd name="connsiteX381" fmla="*/ 2252070 w 4342524"/>
              <a:gd name="connsiteY381" fmla="*/ 293339 h 752434"/>
              <a:gd name="connsiteX382" fmla="*/ 2205050 w 4342524"/>
              <a:gd name="connsiteY382" fmla="*/ 293339 h 752434"/>
              <a:gd name="connsiteX383" fmla="*/ 2178182 w 4342524"/>
              <a:gd name="connsiteY383" fmla="*/ 286603 h 752434"/>
              <a:gd name="connsiteX384" fmla="*/ 2252070 w 4342524"/>
              <a:gd name="connsiteY384" fmla="*/ 266394 h 752434"/>
              <a:gd name="connsiteX385" fmla="*/ 2205050 w 4342524"/>
              <a:gd name="connsiteY385" fmla="*/ 259658 h 752434"/>
              <a:gd name="connsiteX386" fmla="*/ 2124447 w 4342524"/>
              <a:gd name="connsiteY386" fmla="*/ 219242 h 752434"/>
              <a:gd name="connsiteX387" fmla="*/ 1996823 w 4342524"/>
              <a:gd name="connsiteY387" fmla="*/ 219242 h 752434"/>
              <a:gd name="connsiteX388" fmla="*/ 1949804 w 4342524"/>
              <a:gd name="connsiteY388" fmla="*/ 205769 h 752434"/>
              <a:gd name="connsiteX389" fmla="*/ 1963238 w 4342524"/>
              <a:gd name="connsiteY389" fmla="*/ 225978 h 752434"/>
              <a:gd name="connsiteX390" fmla="*/ 1990107 w 4342524"/>
              <a:gd name="connsiteY390" fmla="*/ 212505 h 752434"/>
              <a:gd name="connsiteX391" fmla="*/ 1943088 w 4342524"/>
              <a:gd name="connsiteY391" fmla="*/ 212505 h 752434"/>
              <a:gd name="connsiteX392" fmla="*/ 1808747 w 4342524"/>
              <a:gd name="connsiteY392" fmla="*/ 185559 h 752434"/>
              <a:gd name="connsiteX393" fmla="*/ 1822180 w 4342524"/>
              <a:gd name="connsiteY393" fmla="*/ 199033 h 752434"/>
              <a:gd name="connsiteX394" fmla="*/ 1694557 w 4342524"/>
              <a:gd name="connsiteY394" fmla="*/ 199033 h 752434"/>
              <a:gd name="connsiteX395" fmla="*/ 1642501 w 4342524"/>
              <a:gd name="connsiteY395" fmla="*/ 203242 h 752434"/>
              <a:gd name="connsiteX396" fmla="*/ 1581290 w 4342524"/>
              <a:gd name="connsiteY396" fmla="*/ 192458 h 752434"/>
              <a:gd name="connsiteX397" fmla="*/ 1587085 w 4342524"/>
              <a:gd name="connsiteY397" fmla="*/ 192297 h 752434"/>
              <a:gd name="connsiteX398" fmla="*/ 1580368 w 4342524"/>
              <a:gd name="connsiteY398" fmla="*/ 192297 h 752434"/>
              <a:gd name="connsiteX399" fmla="*/ 1581290 w 4342524"/>
              <a:gd name="connsiteY399" fmla="*/ 192458 h 752434"/>
              <a:gd name="connsiteX400" fmla="*/ 1436794 w 4342524"/>
              <a:gd name="connsiteY400" fmla="*/ 196506 h 752434"/>
              <a:gd name="connsiteX401" fmla="*/ 1291538 w 4342524"/>
              <a:gd name="connsiteY401" fmla="*/ 205769 h 752434"/>
              <a:gd name="connsiteX402" fmla="*/ 1298253 w 4342524"/>
              <a:gd name="connsiteY402" fmla="*/ 178823 h 752434"/>
              <a:gd name="connsiteX403" fmla="*/ 1271385 w 4342524"/>
              <a:gd name="connsiteY403" fmla="*/ 199033 h 752434"/>
              <a:gd name="connsiteX404" fmla="*/ 1069874 w 4342524"/>
              <a:gd name="connsiteY404" fmla="*/ 199033 h 752434"/>
              <a:gd name="connsiteX405" fmla="*/ 1069874 w 4342524"/>
              <a:gd name="connsiteY405" fmla="*/ 185559 h 752434"/>
              <a:gd name="connsiteX406" fmla="*/ 1056441 w 4342524"/>
              <a:gd name="connsiteY406" fmla="*/ 178823 h 752434"/>
              <a:gd name="connsiteX407" fmla="*/ 955685 w 4342524"/>
              <a:gd name="connsiteY407" fmla="*/ 199033 h 752434"/>
              <a:gd name="connsiteX408" fmla="*/ 955685 w 4342524"/>
              <a:gd name="connsiteY408" fmla="*/ 178823 h 752434"/>
              <a:gd name="connsiteX409" fmla="*/ 928818 w 4342524"/>
              <a:gd name="connsiteY409" fmla="*/ 178823 h 752434"/>
              <a:gd name="connsiteX410" fmla="*/ 928818 w 4342524"/>
              <a:gd name="connsiteY410" fmla="*/ 199033 h 752434"/>
              <a:gd name="connsiteX411" fmla="*/ 848214 w 4342524"/>
              <a:gd name="connsiteY411" fmla="*/ 178823 h 752434"/>
              <a:gd name="connsiteX412" fmla="*/ 841496 w 4342524"/>
              <a:gd name="connsiteY412" fmla="*/ 158614 h 752434"/>
              <a:gd name="connsiteX413" fmla="*/ 794478 w 4342524"/>
              <a:gd name="connsiteY413" fmla="*/ 158614 h 752434"/>
              <a:gd name="connsiteX414" fmla="*/ 807912 w 4342524"/>
              <a:gd name="connsiteY414" fmla="*/ 138406 h 752434"/>
              <a:gd name="connsiteX415" fmla="*/ 666855 w 4342524"/>
              <a:gd name="connsiteY415" fmla="*/ 124934 h 752434"/>
              <a:gd name="connsiteX416" fmla="*/ 693723 w 4342524"/>
              <a:gd name="connsiteY416" fmla="*/ 97989 h 752434"/>
              <a:gd name="connsiteX417" fmla="*/ 579534 w 4342524"/>
              <a:gd name="connsiteY417" fmla="*/ 104726 h 752434"/>
              <a:gd name="connsiteX418" fmla="*/ 572816 w 4342524"/>
              <a:gd name="connsiteY418" fmla="*/ 118198 h 752434"/>
              <a:gd name="connsiteX419" fmla="*/ 478778 w 4342524"/>
              <a:gd name="connsiteY419" fmla="*/ 111462 h 752434"/>
              <a:gd name="connsiteX420" fmla="*/ 364589 w 4342524"/>
              <a:gd name="connsiteY420" fmla="*/ 57573 h 752434"/>
              <a:gd name="connsiteX421" fmla="*/ 277267 w 4342524"/>
              <a:gd name="connsiteY421" fmla="*/ 44100 h 752434"/>
              <a:gd name="connsiteX422" fmla="*/ 263834 w 4342524"/>
              <a:gd name="connsiteY422" fmla="*/ 64309 h 752434"/>
              <a:gd name="connsiteX423" fmla="*/ 263834 w 4342524"/>
              <a:gd name="connsiteY423" fmla="*/ 50837 h 752434"/>
              <a:gd name="connsiteX424" fmla="*/ 236966 w 4342524"/>
              <a:gd name="connsiteY424" fmla="*/ 57573 h 752434"/>
              <a:gd name="connsiteX425" fmla="*/ 250400 w 4342524"/>
              <a:gd name="connsiteY425" fmla="*/ 64309 h 752434"/>
              <a:gd name="connsiteX426" fmla="*/ 163078 w 4342524"/>
              <a:gd name="connsiteY426" fmla="*/ 64309 h 752434"/>
              <a:gd name="connsiteX427" fmla="*/ 230248 w 4342524"/>
              <a:gd name="connsiteY427" fmla="*/ 64309 h 752434"/>
              <a:gd name="connsiteX428" fmla="*/ 236966 w 4342524"/>
              <a:gd name="connsiteY428" fmla="*/ 50837 h 752434"/>
              <a:gd name="connsiteX429" fmla="*/ 203380 w 4342524"/>
              <a:gd name="connsiteY429" fmla="*/ 44100 h 752434"/>
              <a:gd name="connsiteX430" fmla="*/ 163078 w 4342524"/>
              <a:gd name="connsiteY430" fmla="*/ 17156 h 752434"/>
              <a:gd name="connsiteX431" fmla="*/ 142926 w 4342524"/>
              <a:gd name="connsiteY431" fmla="*/ 44100 h 752434"/>
              <a:gd name="connsiteX432" fmla="*/ 69368 w 4342524"/>
              <a:gd name="connsiteY432" fmla="*/ 8368 h 752434"/>
              <a:gd name="connsiteX433" fmla="*/ 0 w 4342524"/>
              <a:gd name="connsiteY433" fmla="*/ 0 h 752434"/>
              <a:gd name="connsiteX434" fmla="*/ 51867 w 4342524"/>
              <a:gd name="connsiteY434" fmla="*/ 0 h 752434"/>
              <a:gd name="connsiteX435" fmla="*/ 39968 w 4342524"/>
              <a:gd name="connsiteY435" fmla="*/ 3473 h 752434"/>
              <a:gd name="connsiteX436" fmla="*/ 14464 w 4342524"/>
              <a:gd name="connsiteY436" fmla="*/ 3684 h 752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4342524" h="752434">
                <a:moveTo>
                  <a:pt x="4328023" y="737225"/>
                </a:moveTo>
                <a:cubicBezTo>
                  <a:pt x="4331225" y="740427"/>
                  <a:pt x="4336027" y="740427"/>
                  <a:pt x="4340830" y="740427"/>
                </a:cubicBezTo>
                <a:lnTo>
                  <a:pt x="4342524" y="740851"/>
                </a:lnTo>
                <a:lnTo>
                  <a:pt x="4342524" y="749186"/>
                </a:lnTo>
                <a:lnTo>
                  <a:pt x="4336028" y="752434"/>
                </a:lnTo>
                <a:cubicBezTo>
                  <a:pt x="4331226" y="751633"/>
                  <a:pt x="4328023" y="746831"/>
                  <a:pt x="4328023" y="737225"/>
                </a:cubicBezTo>
                <a:close/>
                <a:moveTo>
                  <a:pt x="4327523" y="698087"/>
                </a:moveTo>
                <a:cubicBezTo>
                  <a:pt x="4329824" y="697870"/>
                  <a:pt x="4332425" y="698738"/>
                  <a:pt x="4335227" y="699605"/>
                </a:cubicBezTo>
                <a:lnTo>
                  <a:pt x="4342524" y="700848"/>
                </a:lnTo>
                <a:lnTo>
                  <a:pt x="4342524" y="712413"/>
                </a:lnTo>
                <a:lnTo>
                  <a:pt x="4340029" y="712612"/>
                </a:lnTo>
                <a:cubicBezTo>
                  <a:pt x="4332825" y="710010"/>
                  <a:pt x="4324823" y="703073"/>
                  <a:pt x="4321620" y="703073"/>
                </a:cubicBezTo>
                <a:cubicBezTo>
                  <a:pt x="4323221" y="699605"/>
                  <a:pt x="4325222" y="698304"/>
                  <a:pt x="4327523" y="698087"/>
                </a:cubicBezTo>
                <a:close/>
                <a:moveTo>
                  <a:pt x="4342524" y="645172"/>
                </a:moveTo>
                <a:lnTo>
                  <a:pt x="4342524" y="649342"/>
                </a:lnTo>
                <a:lnTo>
                  <a:pt x="4340830" y="649500"/>
                </a:lnTo>
                <a:close/>
                <a:moveTo>
                  <a:pt x="4328023" y="628368"/>
                </a:moveTo>
                <a:cubicBezTo>
                  <a:pt x="4334426" y="628368"/>
                  <a:pt x="4328023" y="642456"/>
                  <a:pt x="4334426" y="642456"/>
                </a:cubicBezTo>
                <a:cubicBezTo>
                  <a:pt x="4334426" y="653022"/>
                  <a:pt x="4332825" y="654782"/>
                  <a:pt x="4329624" y="653903"/>
                </a:cubicBezTo>
                <a:cubicBezTo>
                  <a:pt x="4326422" y="653022"/>
                  <a:pt x="4321620" y="649500"/>
                  <a:pt x="4315217" y="649500"/>
                </a:cubicBezTo>
                <a:cubicBezTo>
                  <a:pt x="4315217" y="635413"/>
                  <a:pt x="4328023" y="649500"/>
                  <a:pt x="4328023" y="628368"/>
                </a:cubicBezTo>
                <a:close/>
                <a:moveTo>
                  <a:pt x="3975840" y="626898"/>
                </a:moveTo>
                <a:cubicBezTo>
                  <a:pt x="3985445" y="622606"/>
                  <a:pt x="3995050" y="633171"/>
                  <a:pt x="4004655" y="643738"/>
                </a:cubicBezTo>
                <a:cubicBezTo>
                  <a:pt x="4003054" y="645499"/>
                  <a:pt x="4000653" y="645939"/>
                  <a:pt x="3997751" y="645719"/>
                </a:cubicBezTo>
                <a:cubicBezTo>
                  <a:pt x="3989047" y="645058"/>
                  <a:pt x="3975840" y="638455"/>
                  <a:pt x="3966235" y="643738"/>
                </a:cubicBezTo>
                <a:cubicBezTo>
                  <a:pt x="3966235" y="643738"/>
                  <a:pt x="3966235" y="636694"/>
                  <a:pt x="3966235" y="636694"/>
                </a:cubicBezTo>
                <a:cubicBezTo>
                  <a:pt x="3969437" y="631411"/>
                  <a:pt x="3972638" y="628329"/>
                  <a:pt x="3975840" y="626898"/>
                </a:cubicBezTo>
                <a:close/>
                <a:moveTo>
                  <a:pt x="4065486" y="621965"/>
                </a:moveTo>
                <a:cubicBezTo>
                  <a:pt x="4052679" y="628368"/>
                  <a:pt x="4052679" y="641175"/>
                  <a:pt x="4039872" y="634772"/>
                </a:cubicBezTo>
                <a:cubicBezTo>
                  <a:pt x="4046276" y="621965"/>
                  <a:pt x="4052679" y="621965"/>
                  <a:pt x="4065486" y="621965"/>
                </a:cubicBezTo>
                <a:close/>
                <a:moveTo>
                  <a:pt x="3172220" y="615562"/>
                </a:moveTo>
                <a:cubicBezTo>
                  <a:pt x="3178623" y="621965"/>
                  <a:pt x="3191430" y="621965"/>
                  <a:pt x="3185027" y="634772"/>
                </a:cubicBezTo>
                <a:cubicBezTo>
                  <a:pt x="3178623" y="634772"/>
                  <a:pt x="3178623" y="628368"/>
                  <a:pt x="3172220" y="634772"/>
                </a:cubicBezTo>
                <a:cubicBezTo>
                  <a:pt x="3172220" y="615562"/>
                  <a:pt x="3172220" y="615562"/>
                  <a:pt x="3172220" y="615562"/>
                </a:cubicBezTo>
                <a:close/>
                <a:moveTo>
                  <a:pt x="3849374" y="614861"/>
                </a:moveTo>
                <a:cubicBezTo>
                  <a:pt x="3854177" y="613961"/>
                  <a:pt x="3858979" y="628368"/>
                  <a:pt x="3863781" y="628368"/>
                </a:cubicBezTo>
                <a:cubicBezTo>
                  <a:pt x="3857378" y="634772"/>
                  <a:pt x="3850975" y="634772"/>
                  <a:pt x="3838168" y="634772"/>
                </a:cubicBezTo>
                <a:cubicBezTo>
                  <a:pt x="3838168" y="615562"/>
                  <a:pt x="3838168" y="615562"/>
                  <a:pt x="3838168" y="615562"/>
                </a:cubicBezTo>
                <a:cubicBezTo>
                  <a:pt x="3838168" y="628368"/>
                  <a:pt x="3857378" y="634772"/>
                  <a:pt x="3844571" y="621965"/>
                </a:cubicBezTo>
                <a:cubicBezTo>
                  <a:pt x="3846172" y="617163"/>
                  <a:pt x="3847773" y="615162"/>
                  <a:pt x="3849374" y="614861"/>
                </a:cubicBezTo>
                <a:close/>
                <a:moveTo>
                  <a:pt x="3334704" y="609158"/>
                </a:moveTo>
                <a:cubicBezTo>
                  <a:pt x="3338306" y="618764"/>
                  <a:pt x="3336505" y="621965"/>
                  <a:pt x="3332003" y="622766"/>
                </a:cubicBezTo>
                <a:cubicBezTo>
                  <a:pt x="3327500" y="623566"/>
                  <a:pt x="3320296" y="621965"/>
                  <a:pt x="3313092" y="621965"/>
                </a:cubicBezTo>
                <a:cubicBezTo>
                  <a:pt x="3313092" y="621965"/>
                  <a:pt x="3320296" y="621965"/>
                  <a:pt x="3320296" y="621965"/>
                </a:cubicBezTo>
                <a:cubicBezTo>
                  <a:pt x="3327500" y="615562"/>
                  <a:pt x="3320296" y="615562"/>
                  <a:pt x="3320296" y="615562"/>
                </a:cubicBezTo>
                <a:cubicBezTo>
                  <a:pt x="3320296" y="609158"/>
                  <a:pt x="3327500" y="609158"/>
                  <a:pt x="3334704" y="609158"/>
                </a:cubicBezTo>
                <a:close/>
                <a:moveTo>
                  <a:pt x="3161014" y="601054"/>
                </a:moveTo>
                <a:cubicBezTo>
                  <a:pt x="3162615" y="601954"/>
                  <a:pt x="3164216" y="604356"/>
                  <a:pt x="3165817" y="609158"/>
                </a:cubicBezTo>
                <a:cubicBezTo>
                  <a:pt x="3162616" y="612361"/>
                  <a:pt x="3159413" y="617163"/>
                  <a:pt x="3156213" y="618764"/>
                </a:cubicBezTo>
                <a:cubicBezTo>
                  <a:pt x="3153010" y="620364"/>
                  <a:pt x="3149809" y="618764"/>
                  <a:pt x="3146607" y="609158"/>
                </a:cubicBezTo>
                <a:cubicBezTo>
                  <a:pt x="3151409" y="609158"/>
                  <a:pt x="3156212" y="598353"/>
                  <a:pt x="3161014" y="601054"/>
                </a:cubicBezTo>
                <a:close/>
                <a:moveTo>
                  <a:pt x="3065523" y="598753"/>
                </a:moveTo>
                <a:cubicBezTo>
                  <a:pt x="3071686" y="597953"/>
                  <a:pt x="3078730" y="599554"/>
                  <a:pt x="3085774" y="602755"/>
                </a:cubicBezTo>
                <a:cubicBezTo>
                  <a:pt x="3078731" y="615562"/>
                  <a:pt x="3064642" y="602755"/>
                  <a:pt x="3050554" y="609158"/>
                </a:cubicBezTo>
                <a:cubicBezTo>
                  <a:pt x="3054077" y="602755"/>
                  <a:pt x="3059360" y="599554"/>
                  <a:pt x="3065523" y="598753"/>
                </a:cubicBezTo>
                <a:close/>
                <a:moveTo>
                  <a:pt x="3550017" y="596352"/>
                </a:moveTo>
                <a:cubicBezTo>
                  <a:pt x="3550017" y="609158"/>
                  <a:pt x="3535609" y="596352"/>
                  <a:pt x="3528405" y="621965"/>
                </a:cubicBezTo>
                <a:cubicBezTo>
                  <a:pt x="3521201" y="621965"/>
                  <a:pt x="3521201" y="621965"/>
                  <a:pt x="3521201" y="621965"/>
                </a:cubicBezTo>
                <a:cubicBezTo>
                  <a:pt x="3521201" y="615562"/>
                  <a:pt x="3521201" y="615562"/>
                  <a:pt x="3521201" y="615562"/>
                </a:cubicBezTo>
                <a:cubicBezTo>
                  <a:pt x="3528405" y="609158"/>
                  <a:pt x="3535609" y="596352"/>
                  <a:pt x="3550017" y="596352"/>
                </a:cubicBezTo>
                <a:close/>
                <a:moveTo>
                  <a:pt x="2909681" y="596352"/>
                </a:moveTo>
                <a:cubicBezTo>
                  <a:pt x="2916542" y="589948"/>
                  <a:pt x="2943984" y="602755"/>
                  <a:pt x="2957707" y="602755"/>
                </a:cubicBezTo>
                <a:cubicBezTo>
                  <a:pt x="2950846" y="609158"/>
                  <a:pt x="2923403" y="596352"/>
                  <a:pt x="2909681" y="596352"/>
                </a:cubicBezTo>
                <a:close/>
                <a:moveTo>
                  <a:pt x="3607800" y="594132"/>
                </a:moveTo>
                <a:cubicBezTo>
                  <a:pt x="3622894" y="594969"/>
                  <a:pt x="3637988" y="599990"/>
                  <a:pt x="3654758" y="610031"/>
                </a:cubicBezTo>
                <a:cubicBezTo>
                  <a:pt x="3634632" y="589948"/>
                  <a:pt x="3668174" y="610031"/>
                  <a:pt x="3674882" y="596642"/>
                </a:cubicBezTo>
                <a:cubicBezTo>
                  <a:pt x="3681590" y="603338"/>
                  <a:pt x="3661466" y="603338"/>
                  <a:pt x="3674882" y="616727"/>
                </a:cubicBezTo>
                <a:cubicBezTo>
                  <a:pt x="3674882" y="616727"/>
                  <a:pt x="3674882" y="616727"/>
                  <a:pt x="3688299" y="596642"/>
                </a:cubicBezTo>
                <a:cubicBezTo>
                  <a:pt x="3701715" y="623421"/>
                  <a:pt x="3728549" y="610031"/>
                  <a:pt x="3748672" y="610031"/>
                </a:cubicBezTo>
                <a:cubicBezTo>
                  <a:pt x="3741965" y="650198"/>
                  <a:pt x="3701715" y="616727"/>
                  <a:pt x="3688299" y="630115"/>
                </a:cubicBezTo>
                <a:cubicBezTo>
                  <a:pt x="3701715" y="663588"/>
                  <a:pt x="3741965" y="623421"/>
                  <a:pt x="3762090" y="643504"/>
                </a:cubicBezTo>
                <a:cubicBezTo>
                  <a:pt x="3775506" y="643504"/>
                  <a:pt x="3762090" y="623421"/>
                  <a:pt x="3768798" y="610031"/>
                </a:cubicBezTo>
                <a:cubicBezTo>
                  <a:pt x="3782214" y="616727"/>
                  <a:pt x="3795632" y="630115"/>
                  <a:pt x="3802340" y="610031"/>
                </a:cubicBezTo>
                <a:cubicBezTo>
                  <a:pt x="3815755" y="623421"/>
                  <a:pt x="3788922" y="630115"/>
                  <a:pt x="3775506" y="630115"/>
                </a:cubicBezTo>
                <a:cubicBezTo>
                  <a:pt x="3775506" y="636811"/>
                  <a:pt x="3782214" y="630115"/>
                  <a:pt x="3782214" y="636811"/>
                </a:cubicBezTo>
                <a:cubicBezTo>
                  <a:pt x="3782214" y="636811"/>
                  <a:pt x="3782214" y="636811"/>
                  <a:pt x="3775506" y="636811"/>
                </a:cubicBezTo>
                <a:cubicBezTo>
                  <a:pt x="3782214" y="650198"/>
                  <a:pt x="3795632" y="650198"/>
                  <a:pt x="3802340" y="656894"/>
                </a:cubicBezTo>
                <a:cubicBezTo>
                  <a:pt x="3708423" y="656894"/>
                  <a:pt x="3634632" y="650198"/>
                  <a:pt x="3534008" y="656894"/>
                </a:cubicBezTo>
                <a:cubicBezTo>
                  <a:pt x="3540716" y="636811"/>
                  <a:pt x="3567549" y="656894"/>
                  <a:pt x="3574257" y="650198"/>
                </a:cubicBezTo>
                <a:cubicBezTo>
                  <a:pt x="3567549" y="636811"/>
                  <a:pt x="3560842" y="636811"/>
                  <a:pt x="3547426" y="636811"/>
                </a:cubicBezTo>
                <a:cubicBezTo>
                  <a:pt x="3554134" y="636811"/>
                  <a:pt x="3554134" y="623421"/>
                  <a:pt x="3547426" y="623421"/>
                </a:cubicBezTo>
                <a:cubicBezTo>
                  <a:pt x="3567549" y="596642"/>
                  <a:pt x="3580965" y="636811"/>
                  <a:pt x="3607799" y="623421"/>
                </a:cubicBezTo>
                <a:cubicBezTo>
                  <a:pt x="3587675" y="616727"/>
                  <a:pt x="3587675" y="603338"/>
                  <a:pt x="3560842" y="603338"/>
                </a:cubicBezTo>
                <a:cubicBezTo>
                  <a:pt x="3577612" y="596643"/>
                  <a:pt x="3592706" y="593296"/>
                  <a:pt x="3607800" y="594132"/>
                </a:cubicBezTo>
                <a:close/>
                <a:moveTo>
                  <a:pt x="3274673" y="588026"/>
                </a:moveTo>
                <a:cubicBezTo>
                  <a:pt x="3274673" y="602116"/>
                  <a:pt x="3274673" y="602116"/>
                  <a:pt x="3274673" y="602116"/>
                </a:cubicBezTo>
                <a:cubicBezTo>
                  <a:pt x="3272806" y="603876"/>
                  <a:pt x="3271405" y="604316"/>
                  <a:pt x="3270121" y="604096"/>
                </a:cubicBezTo>
                <a:cubicBezTo>
                  <a:pt x="3266269" y="603435"/>
                  <a:pt x="3263468" y="596832"/>
                  <a:pt x="3252261" y="602116"/>
                </a:cubicBezTo>
                <a:cubicBezTo>
                  <a:pt x="3252261" y="573939"/>
                  <a:pt x="3267203" y="602116"/>
                  <a:pt x="3274673" y="588026"/>
                </a:cubicBezTo>
                <a:close/>
                <a:moveTo>
                  <a:pt x="3132199" y="578341"/>
                </a:moveTo>
                <a:cubicBezTo>
                  <a:pt x="3139136" y="580142"/>
                  <a:pt x="3146073" y="585545"/>
                  <a:pt x="3153010" y="589147"/>
                </a:cubicBezTo>
                <a:cubicBezTo>
                  <a:pt x="3151275" y="590948"/>
                  <a:pt x="3148674" y="591399"/>
                  <a:pt x="3145530" y="591174"/>
                </a:cubicBezTo>
                <a:cubicBezTo>
                  <a:pt x="3136100" y="590498"/>
                  <a:pt x="3121792" y="583744"/>
                  <a:pt x="3111387" y="589147"/>
                </a:cubicBezTo>
                <a:cubicBezTo>
                  <a:pt x="3118324" y="578341"/>
                  <a:pt x="3125261" y="576540"/>
                  <a:pt x="3132199" y="578341"/>
                </a:cubicBezTo>
                <a:close/>
                <a:moveTo>
                  <a:pt x="4133522" y="560334"/>
                </a:moveTo>
                <a:cubicBezTo>
                  <a:pt x="4140726" y="561134"/>
                  <a:pt x="4148731" y="564336"/>
                  <a:pt x="4151932" y="567537"/>
                </a:cubicBezTo>
                <a:cubicBezTo>
                  <a:pt x="4151932" y="570740"/>
                  <a:pt x="4145529" y="572339"/>
                  <a:pt x="4138325" y="572339"/>
                </a:cubicBezTo>
                <a:cubicBezTo>
                  <a:pt x="4131121" y="572339"/>
                  <a:pt x="4123118" y="570740"/>
                  <a:pt x="4119915" y="567537"/>
                </a:cubicBezTo>
                <a:cubicBezTo>
                  <a:pt x="4119915" y="561134"/>
                  <a:pt x="4126318" y="559533"/>
                  <a:pt x="4133522" y="560334"/>
                </a:cubicBezTo>
                <a:close/>
                <a:moveTo>
                  <a:pt x="4177744" y="547827"/>
                </a:moveTo>
                <a:cubicBezTo>
                  <a:pt x="4179545" y="547928"/>
                  <a:pt x="4180746" y="549929"/>
                  <a:pt x="4180746" y="554731"/>
                </a:cubicBezTo>
                <a:lnTo>
                  <a:pt x="4174343" y="554731"/>
                </a:lnTo>
                <a:cubicBezTo>
                  <a:pt x="4167939" y="567537"/>
                  <a:pt x="4174343" y="567537"/>
                  <a:pt x="4180746" y="567537"/>
                </a:cubicBezTo>
                <a:cubicBezTo>
                  <a:pt x="4180746" y="573941"/>
                  <a:pt x="4177545" y="577143"/>
                  <a:pt x="4173542" y="577942"/>
                </a:cubicBezTo>
                <a:cubicBezTo>
                  <a:pt x="4169541" y="578743"/>
                  <a:pt x="4164739" y="577143"/>
                  <a:pt x="4161536" y="573941"/>
                </a:cubicBezTo>
                <a:cubicBezTo>
                  <a:pt x="4161536" y="564336"/>
                  <a:pt x="4172342" y="547527"/>
                  <a:pt x="4177744" y="547827"/>
                </a:cubicBezTo>
                <a:close/>
                <a:moveTo>
                  <a:pt x="3286109" y="522714"/>
                </a:moveTo>
                <a:cubicBezTo>
                  <a:pt x="3301545" y="527516"/>
                  <a:pt x="3293827" y="539523"/>
                  <a:pt x="3283214" y="542524"/>
                </a:cubicBezTo>
                <a:cubicBezTo>
                  <a:pt x="3279676" y="543525"/>
                  <a:pt x="3275817" y="543525"/>
                  <a:pt x="3272386" y="541924"/>
                </a:cubicBezTo>
                <a:cubicBezTo>
                  <a:pt x="3258664" y="529117"/>
                  <a:pt x="3299829" y="541924"/>
                  <a:pt x="3286109" y="522714"/>
                </a:cubicBezTo>
                <a:close/>
                <a:moveTo>
                  <a:pt x="3367521" y="513108"/>
                </a:moveTo>
                <a:cubicBezTo>
                  <a:pt x="3367521" y="520578"/>
                  <a:pt x="3380328" y="513108"/>
                  <a:pt x="3393134" y="513108"/>
                </a:cubicBezTo>
                <a:cubicBezTo>
                  <a:pt x="3386731" y="535521"/>
                  <a:pt x="3373924" y="528050"/>
                  <a:pt x="3367521" y="535521"/>
                </a:cubicBezTo>
                <a:cubicBezTo>
                  <a:pt x="3367521" y="513108"/>
                  <a:pt x="3367521" y="513108"/>
                  <a:pt x="3367521" y="513108"/>
                </a:cubicBezTo>
                <a:close/>
                <a:moveTo>
                  <a:pt x="4193553" y="500301"/>
                </a:moveTo>
                <a:cubicBezTo>
                  <a:pt x="4180107" y="535521"/>
                  <a:pt x="4153211" y="521433"/>
                  <a:pt x="4126317" y="528478"/>
                </a:cubicBezTo>
                <a:cubicBezTo>
                  <a:pt x="4146489" y="507346"/>
                  <a:pt x="4173383" y="528478"/>
                  <a:pt x="4193553" y="500301"/>
                </a:cubicBezTo>
                <a:close/>
                <a:moveTo>
                  <a:pt x="3838648" y="498244"/>
                </a:moveTo>
                <a:cubicBezTo>
                  <a:pt x="3845692" y="496528"/>
                  <a:pt x="3850975" y="498243"/>
                  <a:pt x="3850975" y="515395"/>
                </a:cubicBezTo>
                <a:cubicBezTo>
                  <a:pt x="3836887" y="508536"/>
                  <a:pt x="3822800" y="494814"/>
                  <a:pt x="3822800" y="529117"/>
                </a:cubicBezTo>
                <a:cubicBezTo>
                  <a:pt x="3815755" y="522256"/>
                  <a:pt x="3815755" y="515395"/>
                  <a:pt x="3815755" y="501675"/>
                </a:cubicBezTo>
                <a:cubicBezTo>
                  <a:pt x="3822799" y="505106"/>
                  <a:pt x="3831604" y="499960"/>
                  <a:pt x="3838648" y="498244"/>
                </a:cubicBezTo>
                <a:close/>
                <a:moveTo>
                  <a:pt x="4150930" y="497900"/>
                </a:moveTo>
                <a:cubicBezTo>
                  <a:pt x="4157000" y="498700"/>
                  <a:pt x="4163937" y="500301"/>
                  <a:pt x="4174343" y="500301"/>
                </a:cubicBezTo>
                <a:cubicBezTo>
                  <a:pt x="4167405" y="506705"/>
                  <a:pt x="4146594" y="500301"/>
                  <a:pt x="4132720" y="506705"/>
                </a:cubicBezTo>
                <a:cubicBezTo>
                  <a:pt x="4139658" y="500301"/>
                  <a:pt x="4132720" y="500301"/>
                  <a:pt x="4132720" y="500301"/>
                </a:cubicBezTo>
                <a:cubicBezTo>
                  <a:pt x="4139657" y="497100"/>
                  <a:pt x="4144860" y="497100"/>
                  <a:pt x="4150930" y="497900"/>
                </a:cubicBezTo>
                <a:close/>
                <a:moveTo>
                  <a:pt x="4111011" y="495799"/>
                </a:moveTo>
                <a:cubicBezTo>
                  <a:pt x="4114312" y="495499"/>
                  <a:pt x="4116714" y="505104"/>
                  <a:pt x="4126319" y="500301"/>
                </a:cubicBezTo>
                <a:cubicBezTo>
                  <a:pt x="4126319" y="506705"/>
                  <a:pt x="4123118" y="508306"/>
                  <a:pt x="4119115" y="508306"/>
                </a:cubicBezTo>
                <a:cubicBezTo>
                  <a:pt x="4115113" y="508306"/>
                  <a:pt x="4110311" y="506705"/>
                  <a:pt x="4107109" y="506705"/>
                </a:cubicBezTo>
                <a:cubicBezTo>
                  <a:pt x="4107109" y="506705"/>
                  <a:pt x="4113512" y="500301"/>
                  <a:pt x="4107109" y="500301"/>
                </a:cubicBezTo>
                <a:cubicBezTo>
                  <a:pt x="4108710" y="497100"/>
                  <a:pt x="4109910" y="495899"/>
                  <a:pt x="4111011" y="495799"/>
                </a:cubicBezTo>
                <a:close/>
                <a:moveTo>
                  <a:pt x="4022329" y="480291"/>
                </a:moveTo>
                <a:cubicBezTo>
                  <a:pt x="4026665" y="479490"/>
                  <a:pt x="4031868" y="481091"/>
                  <a:pt x="4038806" y="481091"/>
                </a:cubicBezTo>
                <a:cubicBezTo>
                  <a:pt x="4052679" y="487495"/>
                  <a:pt x="4017994" y="481091"/>
                  <a:pt x="4024930" y="500301"/>
                </a:cubicBezTo>
                <a:cubicBezTo>
                  <a:pt x="4017994" y="500301"/>
                  <a:pt x="4017994" y="493898"/>
                  <a:pt x="4011056" y="493898"/>
                </a:cubicBezTo>
                <a:cubicBezTo>
                  <a:pt x="4014525" y="484293"/>
                  <a:pt x="4017993" y="481091"/>
                  <a:pt x="4022329" y="480291"/>
                </a:cubicBezTo>
                <a:close/>
                <a:moveTo>
                  <a:pt x="3833208" y="476789"/>
                </a:moveTo>
                <a:cubicBezTo>
                  <a:pt x="3837281" y="476689"/>
                  <a:pt x="3841141" y="477890"/>
                  <a:pt x="3844571" y="481091"/>
                </a:cubicBezTo>
                <a:cubicBezTo>
                  <a:pt x="3830849" y="493898"/>
                  <a:pt x="3810267" y="487495"/>
                  <a:pt x="3796545" y="493898"/>
                </a:cubicBezTo>
                <a:cubicBezTo>
                  <a:pt x="3806837" y="489096"/>
                  <a:pt x="3820987" y="477090"/>
                  <a:pt x="3833208" y="476789"/>
                </a:cubicBezTo>
                <a:close/>
                <a:moveTo>
                  <a:pt x="1968391" y="439468"/>
                </a:moveTo>
                <a:cubicBezTo>
                  <a:pt x="1961987" y="454411"/>
                  <a:pt x="1961987" y="461881"/>
                  <a:pt x="1949180" y="461881"/>
                </a:cubicBezTo>
                <a:cubicBezTo>
                  <a:pt x="1949180" y="439468"/>
                  <a:pt x="1955584" y="439468"/>
                  <a:pt x="1968391" y="439468"/>
                </a:cubicBezTo>
                <a:close/>
                <a:moveTo>
                  <a:pt x="1942777" y="439468"/>
                </a:moveTo>
                <a:cubicBezTo>
                  <a:pt x="1936374" y="455478"/>
                  <a:pt x="1929970" y="455478"/>
                  <a:pt x="1917164" y="455478"/>
                </a:cubicBezTo>
                <a:cubicBezTo>
                  <a:pt x="1917164" y="439468"/>
                  <a:pt x="1929970" y="447473"/>
                  <a:pt x="1942777" y="439468"/>
                </a:cubicBezTo>
                <a:close/>
                <a:moveTo>
                  <a:pt x="1782693" y="439468"/>
                </a:moveTo>
                <a:cubicBezTo>
                  <a:pt x="1801903" y="460600"/>
                  <a:pt x="1801903" y="446513"/>
                  <a:pt x="1827517" y="446513"/>
                </a:cubicBezTo>
                <a:cubicBezTo>
                  <a:pt x="1824316" y="460600"/>
                  <a:pt x="1816312" y="465882"/>
                  <a:pt x="1806706" y="466764"/>
                </a:cubicBezTo>
                <a:cubicBezTo>
                  <a:pt x="1797101" y="467645"/>
                  <a:pt x="1785896" y="464122"/>
                  <a:pt x="1776290" y="460600"/>
                </a:cubicBezTo>
                <a:cubicBezTo>
                  <a:pt x="1782693" y="453556"/>
                  <a:pt x="1782693" y="446513"/>
                  <a:pt x="1782693" y="439468"/>
                </a:cubicBezTo>
                <a:close/>
                <a:moveTo>
                  <a:pt x="1856900" y="434791"/>
                </a:moveTo>
                <a:cubicBezTo>
                  <a:pt x="1860801" y="433165"/>
                  <a:pt x="1868605" y="442270"/>
                  <a:pt x="1868605" y="447473"/>
                </a:cubicBezTo>
                <a:cubicBezTo>
                  <a:pt x="1917164" y="440535"/>
                  <a:pt x="1882479" y="461347"/>
                  <a:pt x="1861669" y="454411"/>
                </a:cubicBezTo>
                <a:cubicBezTo>
                  <a:pt x="1861669" y="454411"/>
                  <a:pt x="1861669" y="461347"/>
                  <a:pt x="1861669" y="461347"/>
                </a:cubicBezTo>
                <a:cubicBezTo>
                  <a:pt x="1858200" y="463081"/>
                  <a:pt x="1855599" y="463515"/>
                  <a:pt x="1853431" y="463190"/>
                </a:cubicBezTo>
                <a:cubicBezTo>
                  <a:pt x="1846927" y="462215"/>
                  <a:pt x="1844325" y="454411"/>
                  <a:pt x="1833920" y="454411"/>
                </a:cubicBezTo>
                <a:cubicBezTo>
                  <a:pt x="1833920" y="426662"/>
                  <a:pt x="1861669" y="461347"/>
                  <a:pt x="1854732" y="440535"/>
                </a:cubicBezTo>
                <a:cubicBezTo>
                  <a:pt x="1854732" y="437067"/>
                  <a:pt x="1855599" y="435333"/>
                  <a:pt x="1856900" y="434791"/>
                </a:cubicBezTo>
                <a:close/>
                <a:moveTo>
                  <a:pt x="2016415" y="433866"/>
                </a:moveTo>
                <a:cubicBezTo>
                  <a:pt x="2022818" y="440670"/>
                  <a:pt x="2029221" y="454278"/>
                  <a:pt x="2022818" y="461080"/>
                </a:cubicBezTo>
                <a:cubicBezTo>
                  <a:pt x="1997205" y="461080"/>
                  <a:pt x="1997205" y="454278"/>
                  <a:pt x="1977995" y="447473"/>
                </a:cubicBezTo>
                <a:cubicBezTo>
                  <a:pt x="1977995" y="420258"/>
                  <a:pt x="2022818" y="474688"/>
                  <a:pt x="2016415" y="433866"/>
                </a:cubicBezTo>
                <a:close/>
                <a:moveTo>
                  <a:pt x="2064659" y="416039"/>
                </a:moveTo>
                <a:lnTo>
                  <a:pt x="2096457" y="448008"/>
                </a:lnTo>
                <a:cubicBezTo>
                  <a:pt x="2096457" y="427729"/>
                  <a:pt x="2136798" y="434489"/>
                  <a:pt x="2163692" y="434489"/>
                </a:cubicBezTo>
                <a:cubicBezTo>
                  <a:pt x="2156968" y="441247"/>
                  <a:pt x="2135118" y="449698"/>
                  <a:pt x="2114107" y="451386"/>
                </a:cubicBezTo>
                <a:cubicBezTo>
                  <a:pt x="2093095" y="453076"/>
                  <a:pt x="2072925" y="448008"/>
                  <a:pt x="2069563" y="427729"/>
                </a:cubicBezTo>
                <a:cubicBezTo>
                  <a:pt x="2049391" y="427729"/>
                  <a:pt x="2042669" y="427729"/>
                  <a:pt x="2029221" y="427729"/>
                </a:cubicBezTo>
                <a:close/>
                <a:moveTo>
                  <a:pt x="2062839" y="414212"/>
                </a:moveTo>
                <a:lnTo>
                  <a:pt x="2068482" y="414779"/>
                </a:lnTo>
                <a:lnTo>
                  <a:pt x="2064659" y="416039"/>
                </a:lnTo>
                <a:close/>
                <a:moveTo>
                  <a:pt x="2686203" y="411314"/>
                </a:moveTo>
                <a:lnTo>
                  <a:pt x="2691436" y="415581"/>
                </a:lnTo>
                <a:lnTo>
                  <a:pt x="2688675" y="416273"/>
                </a:lnTo>
                <a:close/>
                <a:moveTo>
                  <a:pt x="2681959" y="407853"/>
                </a:moveTo>
                <a:cubicBezTo>
                  <a:pt x="2683638" y="407853"/>
                  <a:pt x="2684898" y="409116"/>
                  <a:pt x="2685947" y="410800"/>
                </a:cubicBezTo>
                <a:lnTo>
                  <a:pt x="2686203" y="411314"/>
                </a:lnTo>
                <a:close/>
                <a:moveTo>
                  <a:pt x="2136798" y="407452"/>
                </a:moveTo>
                <a:cubicBezTo>
                  <a:pt x="2133436" y="417590"/>
                  <a:pt x="2119990" y="419280"/>
                  <a:pt x="2104862" y="418435"/>
                </a:cubicBezTo>
                <a:lnTo>
                  <a:pt x="2068482" y="414779"/>
                </a:lnTo>
                <a:lnTo>
                  <a:pt x="2083009" y="409987"/>
                </a:lnTo>
                <a:cubicBezTo>
                  <a:pt x="2103179" y="407452"/>
                  <a:pt x="2123352" y="407452"/>
                  <a:pt x="2136798" y="407452"/>
                </a:cubicBezTo>
                <a:close/>
                <a:moveTo>
                  <a:pt x="3037748" y="401050"/>
                </a:moveTo>
                <a:cubicBezTo>
                  <a:pt x="3044441" y="407454"/>
                  <a:pt x="3111387" y="394647"/>
                  <a:pt x="3064527" y="407454"/>
                </a:cubicBezTo>
                <a:cubicBezTo>
                  <a:pt x="3051137" y="407454"/>
                  <a:pt x="3051137" y="420260"/>
                  <a:pt x="3037748" y="413857"/>
                </a:cubicBezTo>
                <a:cubicBezTo>
                  <a:pt x="3037748" y="401050"/>
                  <a:pt x="3037748" y="401050"/>
                  <a:pt x="3037748" y="401050"/>
                </a:cubicBezTo>
                <a:close/>
                <a:moveTo>
                  <a:pt x="2884069" y="401050"/>
                </a:moveTo>
                <a:cubicBezTo>
                  <a:pt x="2890473" y="401050"/>
                  <a:pt x="2896876" y="413857"/>
                  <a:pt x="2903279" y="420260"/>
                </a:cubicBezTo>
                <a:cubicBezTo>
                  <a:pt x="2903279" y="426664"/>
                  <a:pt x="2884069" y="413857"/>
                  <a:pt x="2884069" y="401050"/>
                </a:cubicBezTo>
                <a:close/>
                <a:moveTo>
                  <a:pt x="2163692" y="394647"/>
                </a:moveTo>
                <a:cubicBezTo>
                  <a:pt x="2170095" y="413857"/>
                  <a:pt x="2163692" y="413857"/>
                  <a:pt x="2163692" y="426664"/>
                </a:cubicBezTo>
                <a:cubicBezTo>
                  <a:pt x="2157288" y="420260"/>
                  <a:pt x="2157288" y="407454"/>
                  <a:pt x="2150885" y="407454"/>
                </a:cubicBezTo>
                <a:cubicBezTo>
                  <a:pt x="2150885" y="394647"/>
                  <a:pt x="2157288" y="394647"/>
                  <a:pt x="2163692" y="394647"/>
                </a:cubicBezTo>
                <a:close/>
                <a:moveTo>
                  <a:pt x="3562824" y="392246"/>
                </a:moveTo>
                <a:cubicBezTo>
                  <a:pt x="3567627" y="393046"/>
                  <a:pt x="3572429" y="394647"/>
                  <a:pt x="3575631" y="394647"/>
                </a:cubicBezTo>
                <a:cubicBezTo>
                  <a:pt x="3569227" y="394647"/>
                  <a:pt x="3569227" y="401050"/>
                  <a:pt x="3575631" y="401050"/>
                </a:cubicBezTo>
                <a:cubicBezTo>
                  <a:pt x="3575631" y="404252"/>
                  <a:pt x="3574831" y="405453"/>
                  <a:pt x="3573430" y="405452"/>
                </a:cubicBezTo>
                <a:cubicBezTo>
                  <a:pt x="3572029" y="405453"/>
                  <a:pt x="3570028" y="404252"/>
                  <a:pt x="3567626" y="402652"/>
                </a:cubicBezTo>
                <a:cubicBezTo>
                  <a:pt x="3562824" y="399449"/>
                  <a:pt x="3556421" y="394647"/>
                  <a:pt x="3550017" y="394647"/>
                </a:cubicBezTo>
                <a:cubicBezTo>
                  <a:pt x="3553219" y="391446"/>
                  <a:pt x="3558022" y="391446"/>
                  <a:pt x="3562824" y="392246"/>
                </a:cubicBezTo>
                <a:close/>
                <a:moveTo>
                  <a:pt x="2191707" y="388244"/>
                </a:moveTo>
                <a:cubicBezTo>
                  <a:pt x="2198911" y="407454"/>
                  <a:pt x="2184503" y="401050"/>
                  <a:pt x="2177299" y="407454"/>
                </a:cubicBezTo>
                <a:cubicBezTo>
                  <a:pt x="2184503" y="413857"/>
                  <a:pt x="2191707" y="420260"/>
                  <a:pt x="2191707" y="420260"/>
                </a:cubicBezTo>
                <a:cubicBezTo>
                  <a:pt x="2191707" y="426664"/>
                  <a:pt x="2184503" y="426664"/>
                  <a:pt x="2177299" y="426664"/>
                </a:cubicBezTo>
                <a:cubicBezTo>
                  <a:pt x="2184503" y="420260"/>
                  <a:pt x="2177299" y="413857"/>
                  <a:pt x="2170095" y="413857"/>
                </a:cubicBezTo>
                <a:cubicBezTo>
                  <a:pt x="2177299" y="407454"/>
                  <a:pt x="2177299" y="388244"/>
                  <a:pt x="2191707" y="388244"/>
                </a:cubicBezTo>
                <a:close/>
                <a:moveTo>
                  <a:pt x="2058037" y="388244"/>
                </a:moveTo>
                <a:cubicBezTo>
                  <a:pt x="2058037" y="393046"/>
                  <a:pt x="2027420" y="415858"/>
                  <a:pt x="2012113" y="413458"/>
                </a:cubicBezTo>
                <a:cubicBezTo>
                  <a:pt x="2007010" y="412657"/>
                  <a:pt x="2003608" y="409055"/>
                  <a:pt x="2003608" y="401050"/>
                </a:cubicBezTo>
                <a:cubicBezTo>
                  <a:pt x="2010413" y="401050"/>
                  <a:pt x="2010413" y="401050"/>
                  <a:pt x="2010413" y="407454"/>
                </a:cubicBezTo>
                <a:cubicBezTo>
                  <a:pt x="2017215" y="407454"/>
                  <a:pt x="2017215" y="401050"/>
                  <a:pt x="2010413" y="401050"/>
                </a:cubicBezTo>
                <a:cubicBezTo>
                  <a:pt x="2024020" y="388244"/>
                  <a:pt x="2051235" y="401050"/>
                  <a:pt x="2058037" y="388244"/>
                </a:cubicBezTo>
                <a:close/>
                <a:moveTo>
                  <a:pt x="3252261" y="378638"/>
                </a:moveTo>
                <a:cubicBezTo>
                  <a:pt x="3258664" y="378638"/>
                  <a:pt x="3258664" y="385842"/>
                  <a:pt x="3258664" y="400250"/>
                </a:cubicBezTo>
                <a:cubicBezTo>
                  <a:pt x="3255462" y="402051"/>
                  <a:pt x="3252661" y="402051"/>
                  <a:pt x="3250260" y="401263"/>
                </a:cubicBezTo>
                <a:cubicBezTo>
                  <a:pt x="3243056" y="398899"/>
                  <a:pt x="3239454" y="389444"/>
                  <a:pt x="3239454" y="400250"/>
                </a:cubicBezTo>
                <a:cubicBezTo>
                  <a:pt x="3226647" y="385842"/>
                  <a:pt x="3252261" y="393046"/>
                  <a:pt x="3252261" y="378638"/>
                </a:cubicBezTo>
                <a:close/>
                <a:moveTo>
                  <a:pt x="2999695" y="373858"/>
                </a:moveTo>
                <a:cubicBezTo>
                  <a:pt x="3006240" y="372591"/>
                  <a:pt x="3024943" y="382730"/>
                  <a:pt x="3024943" y="392868"/>
                </a:cubicBezTo>
                <a:cubicBezTo>
                  <a:pt x="3011644" y="392868"/>
                  <a:pt x="3004995" y="392868"/>
                  <a:pt x="3011644" y="413145"/>
                </a:cubicBezTo>
                <a:cubicBezTo>
                  <a:pt x="2991694" y="399626"/>
                  <a:pt x="2971746" y="413145"/>
                  <a:pt x="2951795" y="419905"/>
                </a:cubicBezTo>
                <a:cubicBezTo>
                  <a:pt x="2951795" y="392868"/>
                  <a:pt x="2938497" y="426664"/>
                  <a:pt x="2938497" y="406387"/>
                </a:cubicBezTo>
                <a:cubicBezTo>
                  <a:pt x="2945146" y="386108"/>
                  <a:pt x="2998345" y="413145"/>
                  <a:pt x="3011644" y="386108"/>
                </a:cubicBezTo>
                <a:cubicBezTo>
                  <a:pt x="3011644" y="379350"/>
                  <a:pt x="2998345" y="379350"/>
                  <a:pt x="2998345" y="379350"/>
                </a:cubicBezTo>
                <a:cubicBezTo>
                  <a:pt x="2996682" y="375970"/>
                  <a:pt x="2997513" y="374280"/>
                  <a:pt x="2999695" y="373858"/>
                </a:cubicBezTo>
                <a:close/>
                <a:moveTo>
                  <a:pt x="2231051" y="354926"/>
                </a:moveTo>
                <a:cubicBezTo>
                  <a:pt x="2238480" y="354625"/>
                  <a:pt x="2247935" y="364230"/>
                  <a:pt x="2253338" y="359428"/>
                </a:cubicBezTo>
                <a:cubicBezTo>
                  <a:pt x="2253338" y="362629"/>
                  <a:pt x="2251987" y="364230"/>
                  <a:pt x="2249849" y="364830"/>
                </a:cubicBezTo>
                <a:cubicBezTo>
                  <a:pt x="2247710" y="365431"/>
                  <a:pt x="2244784" y="365030"/>
                  <a:pt x="2241633" y="364230"/>
                </a:cubicBezTo>
                <a:cubicBezTo>
                  <a:pt x="2235328" y="362630"/>
                  <a:pt x="2228124" y="359428"/>
                  <a:pt x="2224522" y="359428"/>
                </a:cubicBezTo>
                <a:cubicBezTo>
                  <a:pt x="2226323" y="356226"/>
                  <a:pt x="2228574" y="355026"/>
                  <a:pt x="2231051" y="354926"/>
                </a:cubicBezTo>
                <a:close/>
                <a:moveTo>
                  <a:pt x="2388608" y="343119"/>
                </a:moveTo>
                <a:cubicBezTo>
                  <a:pt x="2399014" y="344620"/>
                  <a:pt x="2409421" y="357827"/>
                  <a:pt x="2419826" y="353024"/>
                </a:cubicBezTo>
                <a:cubicBezTo>
                  <a:pt x="2418091" y="356226"/>
                  <a:pt x="2415490" y="357827"/>
                  <a:pt x="2412347" y="358327"/>
                </a:cubicBezTo>
                <a:cubicBezTo>
                  <a:pt x="2409203" y="358827"/>
                  <a:pt x="2405518" y="358227"/>
                  <a:pt x="2401616" y="357026"/>
                </a:cubicBezTo>
                <a:cubicBezTo>
                  <a:pt x="2393811" y="354626"/>
                  <a:pt x="2385141" y="349824"/>
                  <a:pt x="2378203" y="346621"/>
                </a:cubicBezTo>
                <a:cubicBezTo>
                  <a:pt x="2381671" y="343419"/>
                  <a:pt x="2385140" y="342619"/>
                  <a:pt x="2388608" y="343119"/>
                </a:cubicBezTo>
                <a:close/>
                <a:moveTo>
                  <a:pt x="1861774" y="317805"/>
                </a:moveTo>
                <a:cubicBezTo>
                  <a:pt x="1861774" y="331678"/>
                  <a:pt x="1881944" y="324743"/>
                  <a:pt x="1881944" y="345554"/>
                </a:cubicBezTo>
                <a:cubicBezTo>
                  <a:pt x="1841604" y="331678"/>
                  <a:pt x="1828156" y="359428"/>
                  <a:pt x="1801262" y="338616"/>
                </a:cubicBezTo>
                <a:cubicBezTo>
                  <a:pt x="1794538" y="349023"/>
                  <a:pt x="1784454" y="350757"/>
                  <a:pt x="1774368" y="349890"/>
                </a:cubicBezTo>
                <a:cubicBezTo>
                  <a:pt x="1764284" y="349023"/>
                  <a:pt x="1754198" y="345554"/>
                  <a:pt x="1747474" y="345554"/>
                </a:cubicBezTo>
                <a:cubicBezTo>
                  <a:pt x="1781092" y="317805"/>
                  <a:pt x="1834880" y="352490"/>
                  <a:pt x="1861774" y="317805"/>
                </a:cubicBezTo>
                <a:close/>
                <a:moveTo>
                  <a:pt x="1728263" y="317805"/>
                </a:moveTo>
                <a:cubicBezTo>
                  <a:pt x="1734667" y="325009"/>
                  <a:pt x="1715457" y="332213"/>
                  <a:pt x="1728263" y="332213"/>
                </a:cubicBezTo>
                <a:cubicBezTo>
                  <a:pt x="1721861" y="346621"/>
                  <a:pt x="1715457" y="346621"/>
                  <a:pt x="1709054" y="346621"/>
                </a:cubicBezTo>
                <a:cubicBezTo>
                  <a:pt x="1715457" y="332213"/>
                  <a:pt x="1721861" y="325009"/>
                  <a:pt x="1728263" y="317805"/>
                </a:cubicBezTo>
                <a:close/>
                <a:moveTo>
                  <a:pt x="1895832" y="315079"/>
                </a:moveTo>
                <a:cubicBezTo>
                  <a:pt x="1901115" y="316705"/>
                  <a:pt x="1918285" y="331013"/>
                  <a:pt x="1923567" y="325809"/>
                </a:cubicBezTo>
                <a:cubicBezTo>
                  <a:pt x="1923567" y="339683"/>
                  <a:pt x="1902435" y="339683"/>
                  <a:pt x="1888348" y="346621"/>
                </a:cubicBezTo>
                <a:cubicBezTo>
                  <a:pt x="1895392" y="332747"/>
                  <a:pt x="1909480" y="325809"/>
                  <a:pt x="1895392" y="318872"/>
                </a:cubicBezTo>
                <a:cubicBezTo>
                  <a:pt x="1893631" y="315404"/>
                  <a:pt x="1894071" y="314537"/>
                  <a:pt x="1895832" y="315079"/>
                </a:cubicBezTo>
                <a:close/>
                <a:moveTo>
                  <a:pt x="2285355" y="298597"/>
                </a:moveTo>
                <a:cubicBezTo>
                  <a:pt x="2285355" y="311403"/>
                  <a:pt x="2272549" y="311403"/>
                  <a:pt x="2259742" y="311403"/>
                </a:cubicBezTo>
                <a:cubicBezTo>
                  <a:pt x="2259742" y="298597"/>
                  <a:pt x="2272549" y="298597"/>
                  <a:pt x="2285355" y="298597"/>
                </a:cubicBezTo>
                <a:close/>
                <a:moveTo>
                  <a:pt x="2412321" y="292794"/>
                </a:moveTo>
                <a:lnTo>
                  <a:pt x="2413279" y="293339"/>
                </a:lnTo>
                <a:lnTo>
                  <a:pt x="2411805" y="292817"/>
                </a:lnTo>
                <a:close/>
                <a:moveTo>
                  <a:pt x="2224524" y="292193"/>
                </a:moveTo>
                <a:cubicBezTo>
                  <a:pt x="2224524" y="305000"/>
                  <a:pt x="2224524" y="317807"/>
                  <a:pt x="2211718" y="311403"/>
                </a:cubicBezTo>
                <a:cubicBezTo>
                  <a:pt x="2218121" y="305000"/>
                  <a:pt x="2211718" y="292193"/>
                  <a:pt x="2224524" y="292193"/>
                </a:cubicBezTo>
                <a:close/>
                <a:moveTo>
                  <a:pt x="2399004" y="288287"/>
                </a:moveTo>
                <a:lnTo>
                  <a:pt x="2411805" y="292817"/>
                </a:lnTo>
                <a:lnTo>
                  <a:pt x="2399845" y="293339"/>
                </a:lnTo>
                <a:cubicBezTo>
                  <a:pt x="2393127" y="289971"/>
                  <a:pt x="2394807" y="288287"/>
                  <a:pt x="2399004" y="288287"/>
                </a:cubicBezTo>
                <a:close/>
                <a:moveTo>
                  <a:pt x="1843524" y="244167"/>
                </a:moveTo>
                <a:cubicBezTo>
                  <a:pt x="1836663" y="260177"/>
                  <a:pt x="1822943" y="260177"/>
                  <a:pt x="1795498" y="260177"/>
                </a:cubicBezTo>
                <a:cubicBezTo>
                  <a:pt x="1802359" y="244167"/>
                  <a:pt x="1829804" y="252172"/>
                  <a:pt x="1843524" y="244167"/>
                </a:cubicBezTo>
                <a:close/>
                <a:moveTo>
                  <a:pt x="707231" y="123475"/>
                </a:moveTo>
                <a:cubicBezTo>
                  <a:pt x="715335" y="120503"/>
                  <a:pt x="726141" y="128428"/>
                  <a:pt x="726141" y="144277"/>
                </a:cubicBezTo>
                <a:cubicBezTo>
                  <a:pt x="713334" y="151320"/>
                  <a:pt x="719738" y="123145"/>
                  <a:pt x="700528" y="130188"/>
                </a:cubicBezTo>
                <a:cubicBezTo>
                  <a:pt x="702129" y="126666"/>
                  <a:pt x="704530" y="124465"/>
                  <a:pt x="707231" y="123475"/>
                </a:cubicBezTo>
                <a:close/>
                <a:moveTo>
                  <a:pt x="437990" y="84084"/>
                </a:moveTo>
                <a:cubicBezTo>
                  <a:pt x="450797" y="84084"/>
                  <a:pt x="450797" y="96890"/>
                  <a:pt x="463604" y="96890"/>
                </a:cubicBezTo>
                <a:cubicBezTo>
                  <a:pt x="463604" y="103294"/>
                  <a:pt x="457200" y="104895"/>
                  <a:pt x="450797" y="102493"/>
                </a:cubicBezTo>
                <a:cubicBezTo>
                  <a:pt x="444394" y="100093"/>
                  <a:pt x="437990" y="93690"/>
                  <a:pt x="437990" y="84084"/>
                </a:cubicBezTo>
                <a:close/>
                <a:moveTo>
                  <a:pt x="64206" y="0"/>
                </a:moveTo>
                <a:lnTo>
                  <a:pt x="4342524" y="0"/>
                </a:lnTo>
                <a:lnTo>
                  <a:pt x="4342524" y="579868"/>
                </a:lnTo>
                <a:lnTo>
                  <a:pt x="4280610" y="576258"/>
                </a:lnTo>
                <a:cubicBezTo>
                  <a:pt x="4287326" y="576258"/>
                  <a:pt x="4287326" y="569522"/>
                  <a:pt x="4287326" y="562786"/>
                </a:cubicBezTo>
                <a:cubicBezTo>
                  <a:pt x="4267176" y="556050"/>
                  <a:pt x="4260458" y="569522"/>
                  <a:pt x="4240306" y="549314"/>
                </a:cubicBezTo>
                <a:cubicBezTo>
                  <a:pt x="4273892" y="549314"/>
                  <a:pt x="4287326" y="522369"/>
                  <a:pt x="4327628" y="529105"/>
                </a:cubicBezTo>
                <a:cubicBezTo>
                  <a:pt x="4314194" y="502159"/>
                  <a:pt x="4287326" y="529105"/>
                  <a:pt x="4273892" y="495423"/>
                </a:cubicBezTo>
                <a:cubicBezTo>
                  <a:pt x="4287326" y="529105"/>
                  <a:pt x="4260458" y="515631"/>
                  <a:pt x="4247024" y="495423"/>
                </a:cubicBezTo>
                <a:cubicBezTo>
                  <a:pt x="4233590" y="515631"/>
                  <a:pt x="4220156" y="502159"/>
                  <a:pt x="4206723" y="515631"/>
                </a:cubicBezTo>
                <a:cubicBezTo>
                  <a:pt x="4200005" y="502159"/>
                  <a:pt x="4213439" y="495423"/>
                  <a:pt x="4206723" y="495423"/>
                </a:cubicBezTo>
                <a:cubicBezTo>
                  <a:pt x="4213439" y="481950"/>
                  <a:pt x="4260458" y="502159"/>
                  <a:pt x="4267176" y="468478"/>
                </a:cubicBezTo>
                <a:cubicBezTo>
                  <a:pt x="4280610" y="461742"/>
                  <a:pt x="4267176" y="475214"/>
                  <a:pt x="4273892" y="488686"/>
                </a:cubicBezTo>
                <a:cubicBezTo>
                  <a:pt x="4287326" y="481950"/>
                  <a:pt x="4280610" y="461742"/>
                  <a:pt x="4287326" y="455006"/>
                </a:cubicBezTo>
                <a:cubicBezTo>
                  <a:pt x="4267176" y="468478"/>
                  <a:pt x="4247024" y="441534"/>
                  <a:pt x="4233590" y="468478"/>
                </a:cubicBezTo>
                <a:cubicBezTo>
                  <a:pt x="4186571" y="448270"/>
                  <a:pt x="4132835" y="441534"/>
                  <a:pt x="4099249" y="475214"/>
                </a:cubicBezTo>
                <a:cubicBezTo>
                  <a:pt x="4105967" y="455006"/>
                  <a:pt x="4092533" y="461742"/>
                  <a:pt x="4092533" y="455006"/>
                </a:cubicBezTo>
                <a:cubicBezTo>
                  <a:pt x="4065665" y="468478"/>
                  <a:pt x="4018646" y="441534"/>
                  <a:pt x="4005212" y="488686"/>
                </a:cubicBezTo>
                <a:cubicBezTo>
                  <a:pt x="3998494" y="495423"/>
                  <a:pt x="4005212" y="475214"/>
                  <a:pt x="3998494" y="461742"/>
                </a:cubicBezTo>
                <a:cubicBezTo>
                  <a:pt x="4045514" y="434798"/>
                  <a:pt x="4079099" y="468478"/>
                  <a:pt x="4112683" y="428061"/>
                </a:cubicBezTo>
                <a:cubicBezTo>
                  <a:pt x="4112683" y="414589"/>
                  <a:pt x="4085815" y="428061"/>
                  <a:pt x="4099249" y="407853"/>
                </a:cubicBezTo>
                <a:cubicBezTo>
                  <a:pt x="4045514" y="421325"/>
                  <a:pt x="3971626" y="407853"/>
                  <a:pt x="3938042" y="421325"/>
                </a:cubicBezTo>
                <a:cubicBezTo>
                  <a:pt x="3931324" y="401117"/>
                  <a:pt x="3951476" y="421325"/>
                  <a:pt x="3951476" y="407853"/>
                </a:cubicBezTo>
                <a:cubicBezTo>
                  <a:pt x="3897740" y="421325"/>
                  <a:pt x="3830569" y="387645"/>
                  <a:pt x="3790267" y="428061"/>
                </a:cubicBezTo>
                <a:cubicBezTo>
                  <a:pt x="3790267" y="414589"/>
                  <a:pt x="3803701" y="421325"/>
                  <a:pt x="3803701" y="407853"/>
                </a:cubicBezTo>
                <a:cubicBezTo>
                  <a:pt x="3776833" y="428061"/>
                  <a:pt x="3756681" y="367436"/>
                  <a:pt x="3729813" y="407853"/>
                </a:cubicBezTo>
                <a:cubicBezTo>
                  <a:pt x="3723097" y="401117"/>
                  <a:pt x="3723097" y="387645"/>
                  <a:pt x="3716379" y="380909"/>
                </a:cubicBezTo>
                <a:cubicBezTo>
                  <a:pt x="3702945" y="387645"/>
                  <a:pt x="3682796" y="401117"/>
                  <a:pt x="3669362" y="394381"/>
                </a:cubicBezTo>
                <a:cubicBezTo>
                  <a:pt x="3669362" y="387645"/>
                  <a:pt x="3676078" y="387645"/>
                  <a:pt x="3682796" y="387645"/>
                </a:cubicBezTo>
                <a:cubicBezTo>
                  <a:pt x="3682796" y="387645"/>
                  <a:pt x="3676078" y="387645"/>
                  <a:pt x="3669362" y="387645"/>
                </a:cubicBezTo>
                <a:cubicBezTo>
                  <a:pt x="3696230" y="320283"/>
                  <a:pt x="3568606" y="380909"/>
                  <a:pt x="3541738" y="387645"/>
                </a:cubicBezTo>
                <a:cubicBezTo>
                  <a:pt x="3535020" y="387645"/>
                  <a:pt x="3541738" y="380909"/>
                  <a:pt x="3541738" y="374172"/>
                </a:cubicBezTo>
                <a:cubicBezTo>
                  <a:pt x="3481285" y="374172"/>
                  <a:pt x="3434265" y="387645"/>
                  <a:pt x="3373811" y="380909"/>
                </a:cubicBezTo>
                <a:cubicBezTo>
                  <a:pt x="3367095" y="380909"/>
                  <a:pt x="3373811" y="387645"/>
                  <a:pt x="3373811" y="387645"/>
                </a:cubicBezTo>
                <a:cubicBezTo>
                  <a:pt x="3360377" y="387645"/>
                  <a:pt x="3320076" y="347228"/>
                  <a:pt x="3299924" y="387645"/>
                </a:cubicBezTo>
                <a:cubicBezTo>
                  <a:pt x="3299924" y="380909"/>
                  <a:pt x="3306642" y="374172"/>
                  <a:pt x="3306642" y="367436"/>
                </a:cubicBezTo>
                <a:cubicBezTo>
                  <a:pt x="3293208" y="374172"/>
                  <a:pt x="3293208" y="394381"/>
                  <a:pt x="3279774" y="394381"/>
                </a:cubicBezTo>
                <a:cubicBezTo>
                  <a:pt x="3279774" y="387645"/>
                  <a:pt x="3279774" y="380909"/>
                  <a:pt x="3286490" y="374172"/>
                </a:cubicBezTo>
                <a:cubicBezTo>
                  <a:pt x="3259622" y="353964"/>
                  <a:pt x="3232754" y="387645"/>
                  <a:pt x="3219320" y="374172"/>
                </a:cubicBezTo>
                <a:cubicBezTo>
                  <a:pt x="3212604" y="374172"/>
                  <a:pt x="3212604" y="380909"/>
                  <a:pt x="3199170" y="380909"/>
                </a:cubicBezTo>
                <a:cubicBezTo>
                  <a:pt x="3199170" y="401117"/>
                  <a:pt x="3212604" y="394381"/>
                  <a:pt x="3205886" y="407853"/>
                </a:cubicBezTo>
                <a:cubicBezTo>
                  <a:pt x="3205886" y="401117"/>
                  <a:pt x="3199170" y="401117"/>
                  <a:pt x="3192452" y="401117"/>
                </a:cubicBezTo>
                <a:cubicBezTo>
                  <a:pt x="3192452" y="401117"/>
                  <a:pt x="3192452" y="387645"/>
                  <a:pt x="3199170" y="387645"/>
                </a:cubicBezTo>
                <a:cubicBezTo>
                  <a:pt x="3199170" y="374172"/>
                  <a:pt x="3185737" y="394381"/>
                  <a:pt x="3185737" y="374172"/>
                </a:cubicBezTo>
                <a:cubicBezTo>
                  <a:pt x="3179019" y="387645"/>
                  <a:pt x="3172301" y="387645"/>
                  <a:pt x="3165585" y="401117"/>
                </a:cubicBezTo>
                <a:cubicBezTo>
                  <a:pt x="3165585" y="394381"/>
                  <a:pt x="3165585" y="387645"/>
                  <a:pt x="3165585" y="374172"/>
                </a:cubicBezTo>
                <a:cubicBezTo>
                  <a:pt x="3118565" y="367436"/>
                  <a:pt x="3084981" y="380909"/>
                  <a:pt x="3037961" y="394381"/>
                </a:cubicBezTo>
                <a:cubicBezTo>
                  <a:pt x="3024527" y="367436"/>
                  <a:pt x="2984226" y="360700"/>
                  <a:pt x="2957358" y="367436"/>
                </a:cubicBezTo>
                <a:cubicBezTo>
                  <a:pt x="2970792" y="347228"/>
                  <a:pt x="2930488" y="360700"/>
                  <a:pt x="2923772" y="347228"/>
                </a:cubicBezTo>
                <a:cubicBezTo>
                  <a:pt x="2923772" y="347228"/>
                  <a:pt x="2923772" y="347228"/>
                  <a:pt x="2917054" y="347228"/>
                </a:cubicBezTo>
                <a:cubicBezTo>
                  <a:pt x="2917054" y="367436"/>
                  <a:pt x="2930488" y="360700"/>
                  <a:pt x="2923772" y="374172"/>
                </a:cubicBezTo>
                <a:cubicBezTo>
                  <a:pt x="2910338" y="367436"/>
                  <a:pt x="2903620" y="353964"/>
                  <a:pt x="2896904" y="340492"/>
                </a:cubicBezTo>
                <a:cubicBezTo>
                  <a:pt x="2910338" y="360700"/>
                  <a:pt x="2903620" y="333756"/>
                  <a:pt x="2923772" y="340492"/>
                </a:cubicBezTo>
                <a:cubicBezTo>
                  <a:pt x="2910338" y="327020"/>
                  <a:pt x="2890186" y="340492"/>
                  <a:pt x="2883470" y="340492"/>
                </a:cubicBezTo>
                <a:cubicBezTo>
                  <a:pt x="2883470" y="353964"/>
                  <a:pt x="2890186" y="353964"/>
                  <a:pt x="2896904" y="353964"/>
                </a:cubicBezTo>
                <a:cubicBezTo>
                  <a:pt x="2883470" y="347228"/>
                  <a:pt x="2823017" y="374172"/>
                  <a:pt x="2809583" y="340492"/>
                </a:cubicBezTo>
                <a:cubicBezTo>
                  <a:pt x="2796149" y="353964"/>
                  <a:pt x="2816299" y="360700"/>
                  <a:pt x="2802865" y="380909"/>
                </a:cubicBezTo>
                <a:cubicBezTo>
                  <a:pt x="2829735" y="374172"/>
                  <a:pt x="2863318" y="360700"/>
                  <a:pt x="2883470" y="401117"/>
                </a:cubicBezTo>
                <a:cubicBezTo>
                  <a:pt x="2863318" y="394381"/>
                  <a:pt x="2856602" y="407853"/>
                  <a:pt x="2856602" y="421325"/>
                </a:cubicBezTo>
                <a:cubicBezTo>
                  <a:pt x="2836451" y="421325"/>
                  <a:pt x="2816299" y="428061"/>
                  <a:pt x="2809583" y="407853"/>
                </a:cubicBezTo>
                <a:cubicBezTo>
                  <a:pt x="2802865" y="414589"/>
                  <a:pt x="2796149" y="421325"/>
                  <a:pt x="2789431" y="428061"/>
                </a:cubicBezTo>
                <a:cubicBezTo>
                  <a:pt x="2759205" y="417957"/>
                  <a:pt x="2728979" y="434376"/>
                  <a:pt x="2704419" y="426168"/>
                </a:cubicBezTo>
                <a:lnTo>
                  <a:pt x="2691436" y="415581"/>
                </a:lnTo>
                <a:lnTo>
                  <a:pt x="2695393" y="414589"/>
                </a:lnTo>
                <a:cubicBezTo>
                  <a:pt x="2688675" y="401117"/>
                  <a:pt x="2681959" y="407853"/>
                  <a:pt x="2668526" y="407853"/>
                </a:cubicBezTo>
                <a:cubicBezTo>
                  <a:pt x="2668526" y="414589"/>
                  <a:pt x="2668526" y="414589"/>
                  <a:pt x="2668526" y="421325"/>
                </a:cubicBezTo>
                <a:cubicBezTo>
                  <a:pt x="2648374" y="414589"/>
                  <a:pt x="2594638" y="455006"/>
                  <a:pt x="2567770" y="421325"/>
                </a:cubicBezTo>
                <a:cubicBezTo>
                  <a:pt x="2547618" y="448270"/>
                  <a:pt x="2500600" y="407853"/>
                  <a:pt x="2487167" y="441534"/>
                </a:cubicBezTo>
                <a:cubicBezTo>
                  <a:pt x="2480449" y="434798"/>
                  <a:pt x="2480449" y="421325"/>
                  <a:pt x="2460299" y="414589"/>
                </a:cubicBezTo>
                <a:cubicBezTo>
                  <a:pt x="2460299" y="428061"/>
                  <a:pt x="2446863" y="441534"/>
                  <a:pt x="2446863" y="414589"/>
                </a:cubicBezTo>
                <a:cubicBezTo>
                  <a:pt x="2386411" y="441534"/>
                  <a:pt x="2299090" y="394381"/>
                  <a:pt x="2252070" y="448270"/>
                </a:cubicBezTo>
                <a:cubicBezTo>
                  <a:pt x="2245354" y="448270"/>
                  <a:pt x="2245354" y="434798"/>
                  <a:pt x="2231920" y="434798"/>
                </a:cubicBezTo>
                <a:cubicBezTo>
                  <a:pt x="2231920" y="441534"/>
                  <a:pt x="2238636" y="441534"/>
                  <a:pt x="2238636" y="455006"/>
                </a:cubicBezTo>
                <a:cubicBezTo>
                  <a:pt x="2225202" y="434798"/>
                  <a:pt x="2218486" y="448270"/>
                  <a:pt x="2211768" y="441534"/>
                </a:cubicBezTo>
                <a:cubicBezTo>
                  <a:pt x="2205050" y="434798"/>
                  <a:pt x="2231920" y="421325"/>
                  <a:pt x="2211768" y="414589"/>
                </a:cubicBezTo>
                <a:cubicBezTo>
                  <a:pt x="2218486" y="407853"/>
                  <a:pt x="2231920" y="434798"/>
                  <a:pt x="2252070" y="428061"/>
                </a:cubicBezTo>
                <a:cubicBezTo>
                  <a:pt x="2245354" y="421325"/>
                  <a:pt x="2231920" y="421325"/>
                  <a:pt x="2225202" y="414589"/>
                </a:cubicBezTo>
                <a:cubicBezTo>
                  <a:pt x="2231920" y="401117"/>
                  <a:pt x="2245354" y="421325"/>
                  <a:pt x="2252070" y="414589"/>
                </a:cubicBezTo>
                <a:cubicBezTo>
                  <a:pt x="2238636" y="401117"/>
                  <a:pt x="2218486" y="401117"/>
                  <a:pt x="2198334" y="394381"/>
                </a:cubicBezTo>
                <a:cubicBezTo>
                  <a:pt x="2278938" y="380909"/>
                  <a:pt x="2379693" y="428061"/>
                  <a:pt x="2467015" y="387645"/>
                </a:cubicBezTo>
                <a:cubicBezTo>
                  <a:pt x="2473733" y="387645"/>
                  <a:pt x="2480449" y="401117"/>
                  <a:pt x="2487167" y="407853"/>
                </a:cubicBezTo>
                <a:cubicBezTo>
                  <a:pt x="2500600" y="401117"/>
                  <a:pt x="2493883" y="387645"/>
                  <a:pt x="2507316" y="387645"/>
                </a:cubicBezTo>
                <a:cubicBezTo>
                  <a:pt x="2507316" y="421325"/>
                  <a:pt x="2534184" y="367436"/>
                  <a:pt x="2534184" y="407853"/>
                </a:cubicBezTo>
                <a:cubicBezTo>
                  <a:pt x="2540902" y="387645"/>
                  <a:pt x="2554336" y="380909"/>
                  <a:pt x="2561052" y="374172"/>
                </a:cubicBezTo>
                <a:cubicBezTo>
                  <a:pt x="2567770" y="374172"/>
                  <a:pt x="2567770" y="380909"/>
                  <a:pt x="2574486" y="387645"/>
                </a:cubicBezTo>
                <a:cubicBezTo>
                  <a:pt x="2567770" y="353964"/>
                  <a:pt x="2641658" y="380909"/>
                  <a:pt x="2641658" y="367436"/>
                </a:cubicBezTo>
                <a:cubicBezTo>
                  <a:pt x="2661808" y="374172"/>
                  <a:pt x="2681959" y="367436"/>
                  <a:pt x="2708827" y="367436"/>
                </a:cubicBezTo>
                <a:cubicBezTo>
                  <a:pt x="2702111" y="333756"/>
                  <a:pt x="2655092" y="347228"/>
                  <a:pt x="2648374" y="353964"/>
                </a:cubicBezTo>
                <a:cubicBezTo>
                  <a:pt x="2628224" y="333756"/>
                  <a:pt x="2594638" y="340492"/>
                  <a:pt x="2574486" y="340492"/>
                </a:cubicBezTo>
                <a:cubicBezTo>
                  <a:pt x="2574486" y="320283"/>
                  <a:pt x="2587922" y="333756"/>
                  <a:pt x="2587922" y="320283"/>
                </a:cubicBezTo>
                <a:cubicBezTo>
                  <a:pt x="2587922" y="313547"/>
                  <a:pt x="2581204" y="313547"/>
                  <a:pt x="2581204" y="300075"/>
                </a:cubicBezTo>
                <a:cubicBezTo>
                  <a:pt x="2567770" y="306811"/>
                  <a:pt x="2540902" y="300075"/>
                  <a:pt x="2540902" y="320283"/>
                </a:cubicBezTo>
                <a:cubicBezTo>
                  <a:pt x="2500600" y="306811"/>
                  <a:pt x="2473733" y="320283"/>
                  <a:pt x="2433429" y="286603"/>
                </a:cubicBezTo>
                <a:cubicBezTo>
                  <a:pt x="2426713" y="286603"/>
                  <a:pt x="2423355" y="289971"/>
                  <a:pt x="2419156" y="292496"/>
                </a:cubicBezTo>
                <a:lnTo>
                  <a:pt x="2412321" y="292794"/>
                </a:lnTo>
                <a:lnTo>
                  <a:pt x="2388091" y="279024"/>
                </a:lnTo>
                <a:cubicBezTo>
                  <a:pt x="2378015" y="276499"/>
                  <a:pt x="2366259" y="276499"/>
                  <a:pt x="2352825" y="279867"/>
                </a:cubicBezTo>
                <a:cubicBezTo>
                  <a:pt x="2352825" y="293339"/>
                  <a:pt x="2366259" y="279867"/>
                  <a:pt x="2379693" y="286603"/>
                </a:cubicBezTo>
                <a:cubicBezTo>
                  <a:pt x="2372977" y="320283"/>
                  <a:pt x="2346109" y="286603"/>
                  <a:pt x="2325958" y="300075"/>
                </a:cubicBezTo>
                <a:cubicBezTo>
                  <a:pt x="2332673" y="293339"/>
                  <a:pt x="2332673" y="286603"/>
                  <a:pt x="2339391" y="286603"/>
                </a:cubicBezTo>
                <a:cubicBezTo>
                  <a:pt x="2319240" y="273131"/>
                  <a:pt x="2285656" y="259658"/>
                  <a:pt x="2265504" y="273131"/>
                </a:cubicBezTo>
                <a:cubicBezTo>
                  <a:pt x="2258788" y="286603"/>
                  <a:pt x="2278938" y="273131"/>
                  <a:pt x="2272222" y="293339"/>
                </a:cubicBezTo>
                <a:cubicBezTo>
                  <a:pt x="2265504" y="293339"/>
                  <a:pt x="2252070" y="266394"/>
                  <a:pt x="2252070" y="293339"/>
                </a:cubicBezTo>
                <a:cubicBezTo>
                  <a:pt x="2238636" y="279867"/>
                  <a:pt x="2218486" y="279867"/>
                  <a:pt x="2205050" y="293339"/>
                </a:cubicBezTo>
                <a:cubicBezTo>
                  <a:pt x="2198334" y="279867"/>
                  <a:pt x="2191616" y="279867"/>
                  <a:pt x="2178182" y="286603"/>
                </a:cubicBezTo>
                <a:cubicBezTo>
                  <a:pt x="2198334" y="273131"/>
                  <a:pt x="2218486" y="279867"/>
                  <a:pt x="2252070" y="266394"/>
                </a:cubicBezTo>
                <a:cubicBezTo>
                  <a:pt x="2238636" y="246186"/>
                  <a:pt x="2218486" y="246186"/>
                  <a:pt x="2205050" y="259658"/>
                </a:cubicBezTo>
                <a:cubicBezTo>
                  <a:pt x="2205050" y="225978"/>
                  <a:pt x="2137881" y="273131"/>
                  <a:pt x="2124447" y="219242"/>
                </a:cubicBezTo>
                <a:cubicBezTo>
                  <a:pt x="2077427" y="239450"/>
                  <a:pt x="2057277" y="199033"/>
                  <a:pt x="1996823" y="219242"/>
                </a:cubicBezTo>
                <a:cubicBezTo>
                  <a:pt x="2030409" y="199033"/>
                  <a:pt x="1969956" y="205769"/>
                  <a:pt x="1949804" y="205769"/>
                </a:cubicBezTo>
                <a:cubicBezTo>
                  <a:pt x="1943088" y="225978"/>
                  <a:pt x="1963238" y="219242"/>
                  <a:pt x="1963238" y="225978"/>
                </a:cubicBezTo>
                <a:cubicBezTo>
                  <a:pt x="1969956" y="212505"/>
                  <a:pt x="1976674" y="212505"/>
                  <a:pt x="1990107" y="212505"/>
                </a:cubicBezTo>
                <a:cubicBezTo>
                  <a:pt x="1990107" y="239450"/>
                  <a:pt x="1949804" y="239450"/>
                  <a:pt x="1943088" y="212505"/>
                </a:cubicBezTo>
                <a:cubicBezTo>
                  <a:pt x="1889352" y="219242"/>
                  <a:pt x="1849048" y="219242"/>
                  <a:pt x="1808747" y="185559"/>
                </a:cubicBezTo>
                <a:cubicBezTo>
                  <a:pt x="1802031" y="192297"/>
                  <a:pt x="1822180" y="199033"/>
                  <a:pt x="1822180" y="199033"/>
                </a:cubicBezTo>
                <a:cubicBezTo>
                  <a:pt x="1802031" y="199033"/>
                  <a:pt x="1734861" y="205769"/>
                  <a:pt x="1694557" y="199033"/>
                </a:cubicBezTo>
                <a:cubicBezTo>
                  <a:pt x="1674407" y="205769"/>
                  <a:pt x="1659293" y="205769"/>
                  <a:pt x="1642501" y="203242"/>
                </a:cubicBezTo>
                <a:lnTo>
                  <a:pt x="1581290" y="192458"/>
                </a:lnTo>
                <a:lnTo>
                  <a:pt x="1587085" y="192297"/>
                </a:lnTo>
                <a:cubicBezTo>
                  <a:pt x="1587085" y="192297"/>
                  <a:pt x="1580368" y="192297"/>
                  <a:pt x="1580368" y="192297"/>
                </a:cubicBezTo>
                <a:lnTo>
                  <a:pt x="1581290" y="192458"/>
                </a:lnTo>
                <a:lnTo>
                  <a:pt x="1436794" y="196506"/>
                </a:lnTo>
                <a:cubicBezTo>
                  <a:pt x="1387254" y="197349"/>
                  <a:pt x="1338555" y="199033"/>
                  <a:pt x="1291538" y="205769"/>
                </a:cubicBezTo>
                <a:cubicBezTo>
                  <a:pt x="1291538" y="192297"/>
                  <a:pt x="1304971" y="192297"/>
                  <a:pt x="1298253" y="178823"/>
                </a:cubicBezTo>
                <a:cubicBezTo>
                  <a:pt x="1284819" y="165351"/>
                  <a:pt x="1264669" y="185559"/>
                  <a:pt x="1271385" y="199033"/>
                </a:cubicBezTo>
                <a:cubicBezTo>
                  <a:pt x="1244518" y="165351"/>
                  <a:pt x="1130328" y="219242"/>
                  <a:pt x="1069874" y="199033"/>
                </a:cubicBezTo>
                <a:cubicBezTo>
                  <a:pt x="1069874" y="199033"/>
                  <a:pt x="1069874" y="185559"/>
                  <a:pt x="1069874" y="185559"/>
                </a:cubicBezTo>
                <a:cubicBezTo>
                  <a:pt x="1069874" y="185559"/>
                  <a:pt x="1049724" y="199033"/>
                  <a:pt x="1056441" y="178823"/>
                </a:cubicBezTo>
                <a:cubicBezTo>
                  <a:pt x="1029573" y="205769"/>
                  <a:pt x="989271" y="192297"/>
                  <a:pt x="955685" y="199033"/>
                </a:cubicBezTo>
                <a:cubicBezTo>
                  <a:pt x="948970" y="199033"/>
                  <a:pt x="948970" y="185559"/>
                  <a:pt x="955685" y="178823"/>
                </a:cubicBezTo>
                <a:cubicBezTo>
                  <a:pt x="955685" y="178823"/>
                  <a:pt x="955685" y="178823"/>
                  <a:pt x="928818" y="178823"/>
                </a:cubicBezTo>
                <a:cubicBezTo>
                  <a:pt x="922102" y="178823"/>
                  <a:pt x="935536" y="185559"/>
                  <a:pt x="928818" y="199033"/>
                </a:cubicBezTo>
                <a:cubicBezTo>
                  <a:pt x="901950" y="192297"/>
                  <a:pt x="875082" y="165351"/>
                  <a:pt x="848214" y="178823"/>
                </a:cubicBezTo>
                <a:cubicBezTo>
                  <a:pt x="848214" y="172087"/>
                  <a:pt x="848214" y="165351"/>
                  <a:pt x="841496" y="158614"/>
                </a:cubicBezTo>
                <a:cubicBezTo>
                  <a:pt x="828062" y="172087"/>
                  <a:pt x="801194" y="158614"/>
                  <a:pt x="794478" y="158614"/>
                </a:cubicBezTo>
                <a:cubicBezTo>
                  <a:pt x="787760" y="145142"/>
                  <a:pt x="807912" y="151878"/>
                  <a:pt x="807912" y="138406"/>
                </a:cubicBezTo>
                <a:cubicBezTo>
                  <a:pt x="767611" y="138406"/>
                  <a:pt x="720591" y="97989"/>
                  <a:pt x="666855" y="124934"/>
                </a:cubicBezTo>
                <a:cubicBezTo>
                  <a:pt x="653421" y="97989"/>
                  <a:pt x="693723" y="118198"/>
                  <a:pt x="693723" y="97989"/>
                </a:cubicBezTo>
                <a:cubicBezTo>
                  <a:pt x="653421" y="84517"/>
                  <a:pt x="613117" y="131670"/>
                  <a:pt x="579534" y="104726"/>
                </a:cubicBezTo>
                <a:cubicBezTo>
                  <a:pt x="572816" y="104726"/>
                  <a:pt x="579534" y="118198"/>
                  <a:pt x="572816" y="118198"/>
                </a:cubicBezTo>
                <a:cubicBezTo>
                  <a:pt x="539232" y="97989"/>
                  <a:pt x="512362" y="97989"/>
                  <a:pt x="478778" y="111462"/>
                </a:cubicBezTo>
                <a:cubicBezTo>
                  <a:pt x="472060" y="37364"/>
                  <a:pt x="398173" y="97989"/>
                  <a:pt x="364589" y="57573"/>
                </a:cubicBezTo>
                <a:cubicBezTo>
                  <a:pt x="344437" y="71045"/>
                  <a:pt x="304135" y="64309"/>
                  <a:pt x="277267" y="44100"/>
                </a:cubicBezTo>
                <a:cubicBezTo>
                  <a:pt x="270549" y="50837"/>
                  <a:pt x="270549" y="57573"/>
                  <a:pt x="263834" y="64309"/>
                </a:cubicBezTo>
                <a:cubicBezTo>
                  <a:pt x="250400" y="64309"/>
                  <a:pt x="263834" y="57573"/>
                  <a:pt x="263834" y="50837"/>
                </a:cubicBezTo>
                <a:cubicBezTo>
                  <a:pt x="250400" y="44100"/>
                  <a:pt x="250400" y="57573"/>
                  <a:pt x="236966" y="57573"/>
                </a:cubicBezTo>
                <a:cubicBezTo>
                  <a:pt x="236966" y="64309"/>
                  <a:pt x="243682" y="64309"/>
                  <a:pt x="250400" y="64309"/>
                </a:cubicBezTo>
                <a:cubicBezTo>
                  <a:pt x="223532" y="77781"/>
                  <a:pt x="189946" y="64309"/>
                  <a:pt x="163078" y="64309"/>
                </a:cubicBezTo>
                <a:cubicBezTo>
                  <a:pt x="176512" y="50837"/>
                  <a:pt x="216814" y="50837"/>
                  <a:pt x="230248" y="64309"/>
                </a:cubicBezTo>
                <a:cubicBezTo>
                  <a:pt x="236966" y="64309"/>
                  <a:pt x="230248" y="50837"/>
                  <a:pt x="236966" y="50837"/>
                </a:cubicBezTo>
                <a:cubicBezTo>
                  <a:pt x="230248" y="37364"/>
                  <a:pt x="210098" y="23892"/>
                  <a:pt x="203380" y="44100"/>
                </a:cubicBezTo>
                <a:cubicBezTo>
                  <a:pt x="189946" y="37364"/>
                  <a:pt x="176512" y="23892"/>
                  <a:pt x="163078" y="17156"/>
                </a:cubicBezTo>
                <a:cubicBezTo>
                  <a:pt x="149644" y="17156"/>
                  <a:pt x="156360" y="44100"/>
                  <a:pt x="142926" y="44100"/>
                </a:cubicBezTo>
                <a:cubicBezTo>
                  <a:pt x="137050" y="-3053"/>
                  <a:pt x="90030" y="27155"/>
                  <a:pt x="69368" y="8368"/>
                </a:cubicBezTo>
                <a:close/>
                <a:moveTo>
                  <a:pt x="0" y="0"/>
                </a:moveTo>
                <a:lnTo>
                  <a:pt x="51867" y="0"/>
                </a:lnTo>
                <a:lnTo>
                  <a:pt x="39968" y="3473"/>
                </a:lnTo>
                <a:cubicBezTo>
                  <a:pt x="31886" y="4526"/>
                  <a:pt x="23280" y="4526"/>
                  <a:pt x="14464" y="3684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13" dirty="0">
              <a:solidFill>
                <a:schemeClr val="lt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DE4BF8F-0FD0-35F9-8DC3-156BAC1167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8214" y="4115430"/>
            <a:ext cx="6754168" cy="56205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A78BFCA-760C-42C4-2BC1-8E89E87700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759" y="67291"/>
            <a:ext cx="3985921" cy="3805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269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DISEÑO PERSONALIZADO" val="4CutCUAy"/>
  <p:tag name="ARTICULATE_DESIGN_ID_1_DISEÑO PERSONALIZADO" val="hREFlND6"/>
  <p:tag name="ARTICULATE_DESIGN_ID_TEMA DE OFFICE" val="GSVwZl8e"/>
  <p:tag name="ARTICULATE_DESIGN_ID_2_DISEÑO PERSONALIZADO" val="qpYqEEsV"/>
  <p:tag name="ARTICULATE_DESIGN_ID_1_TEMA DE OFFICE" val="vkxiyTJH"/>
  <p:tag name="ARTICULATE_SLIDE_COUNT" val="10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20318</TotalTime>
  <Words>480</Words>
  <Application>Microsoft Office PowerPoint</Application>
  <PresentationFormat>Apresentação na tela (16:9)</PresentationFormat>
  <Paragraphs>142</Paragraphs>
  <Slides>17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17</vt:i4>
      </vt:variant>
    </vt:vector>
  </HeadingPairs>
  <TitlesOfParts>
    <vt:vector size="29" baseType="lpstr">
      <vt:lpstr>Aileron</vt:lpstr>
      <vt:lpstr>Aileron Bold</vt:lpstr>
      <vt:lpstr>Aileron Heavy</vt:lpstr>
      <vt:lpstr>Aileron Ultra-Bold</vt:lpstr>
      <vt:lpstr>Arial</vt:lpstr>
      <vt:lpstr>Arial Black</vt:lpstr>
      <vt:lpstr>Arial Narrow</vt:lpstr>
      <vt:lpstr>Calibri</vt:lpstr>
      <vt:lpstr>Wingdings</vt:lpstr>
      <vt:lpstr>1_Tema de Office</vt:lpstr>
      <vt:lpstr>Diseño personalizado</vt:lpstr>
      <vt:lpstr>1_Diseño personalizado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Belén Suárez Hernández</dc:creator>
  <cp:lastModifiedBy>Paulo Cesar Andrade Almeida</cp:lastModifiedBy>
  <cp:revision>221</cp:revision>
  <cp:lastPrinted>2026-06-08T17:13:41Z</cp:lastPrinted>
  <dcterms:created xsi:type="dcterms:W3CDTF">2021-01-28T13:16:50Z</dcterms:created>
  <dcterms:modified xsi:type="dcterms:W3CDTF">2026-06-12T11:54:27Z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88A1A9A5-0069-424B-8159-DAD5E519DD95</vt:lpwstr>
  </property>
  <property fmtid="{D5CDD505-2E9C-101B-9397-08002B2CF9AE}" pid="3" name="ArticulatePath">
    <vt:lpwstr>00_Plantilla_Módulos</vt:lpwstr>
  </property>
</Properties>
</file>